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9.xml" ContentType="application/vnd.openxmlformats-officedocument.drawingml.diagramStyle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quickStyle6.xml" ContentType="application/vnd.openxmlformats-officedocument.drawingml.diagramStyle+xml"/>
  <Override PartName="/ppt/diagrams/quickStyle7.xml" ContentType="application/vnd.openxmlformats-officedocument.drawingml.diagramStyl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diagrams/colors2.xml" ContentType="application/vnd.openxmlformats-officedocument.drawingml.diagramColors+xml"/>
  <Default Extension="png" ContentType="image/png"/>
  <Override PartName="/ppt/diagrams/quickStyle5.xml" ContentType="application/vnd.openxmlformats-officedocument.drawingml.diagramStyl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66" r:id="rId2"/>
    <p:sldId id="263" r:id="rId3"/>
    <p:sldId id="277" r:id="rId4"/>
    <p:sldId id="264" r:id="rId5"/>
    <p:sldId id="267" r:id="rId6"/>
    <p:sldId id="270" r:id="rId7"/>
    <p:sldId id="278" r:id="rId8"/>
    <p:sldId id="271" r:id="rId9"/>
    <p:sldId id="273" r:id="rId10"/>
    <p:sldId id="274" r:id="rId11"/>
    <p:sldId id="276" r:id="rId12"/>
    <p:sldId id="275" r:id="rId13"/>
    <p:sldId id="280" r:id="rId14"/>
    <p:sldId id="279" r:id="rId15"/>
    <p:sldId id="272" r:id="rId16"/>
    <p:sldId id="281" r:id="rId17"/>
    <p:sldId id="282" r:id="rId18"/>
    <p:sldId id="283" r:id="rId19"/>
    <p:sldId id="284" r:id="rId20"/>
    <p:sldId id="285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encoding="windows-1251"/>
  <p:clrMru>
    <a:srgbClr val="005DA2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913" autoAdjust="0"/>
    <p:restoredTop sz="94526" autoAdjust="0"/>
  </p:normalViewPr>
  <p:slideViewPr>
    <p:cSldViewPr>
      <p:cViewPr varScale="1">
        <p:scale>
          <a:sx n="101" d="100"/>
          <a:sy n="101" d="100"/>
        </p:scale>
        <p:origin x="-21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40"/>
  <c:chart>
    <c:view3D>
      <c:rAngAx val="1"/>
    </c:view3D>
    <c:plotArea>
      <c:layout>
        <c:manualLayout>
          <c:layoutTarget val="inner"/>
          <c:xMode val="edge"/>
          <c:yMode val="edge"/>
          <c:x val="0.11448080708661421"/>
          <c:y val="3.4335875984251987E-2"/>
          <c:w val="0.65158694225721758"/>
          <c:h val="0.53072514763779555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2013-2014</c:v>
                </c:pt>
              </c:strCache>
            </c:strRef>
          </c:tx>
          <c:dLbls>
            <c:showVal val="1"/>
          </c:dLbls>
          <c:cat>
            <c:strRef>
              <c:f>Лист1!$A$2:$A$4</c:f>
              <c:strCache>
                <c:ptCount val="3"/>
                <c:pt idx="0">
                  <c:v>региональные </c:v>
                </c:pt>
                <c:pt idx="1">
                  <c:v>всероссийские </c:v>
                </c:pt>
                <c:pt idx="2">
                  <c:v>международные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</c:v>
                </c:pt>
                <c:pt idx="1">
                  <c:v>28</c:v>
                </c:pt>
                <c:pt idx="2">
                  <c:v>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2014-2015</c:v>
                </c:pt>
              </c:strCache>
            </c:strRef>
          </c:tx>
          <c:dLbls>
            <c:showVal val="1"/>
          </c:dLbls>
          <c:cat>
            <c:strRef>
              <c:f>Лист1!$A$2:$A$4</c:f>
              <c:strCache>
                <c:ptCount val="3"/>
                <c:pt idx="0">
                  <c:v>региональные </c:v>
                </c:pt>
                <c:pt idx="1">
                  <c:v>всероссийские </c:v>
                </c:pt>
                <c:pt idx="2">
                  <c:v>международные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</c:v>
                </c:pt>
                <c:pt idx="1">
                  <c:v>21</c:v>
                </c:pt>
                <c:pt idx="2">
                  <c:v>6</c:v>
                </c:pt>
              </c:numCache>
            </c:numRef>
          </c:val>
        </c:ser>
        <c:shape val="box"/>
        <c:axId val="95334784"/>
        <c:axId val="95336320"/>
        <c:axId val="0"/>
      </c:bar3DChart>
      <c:catAx>
        <c:axId val="95334784"/>
        <c:scaling>
          <c:orientation val="minMax"/>
        </c:scaling>
        <c:axPos val="b"/>
        <c:tickLblPos val="nextTo"/>
        <c:crossAx val="95336320"/>
        <c:crosses val="autoZero"/>
        <c:auto val="1"/>
        <c:lblAlgn val="ctr"/>
        <c:lblOffset val="100"/>
      </c:catAx>
      <c:valAx>
        <c:axId val="95336320"/>
        <c:scaling>
          <c:orientation val="minMax"/>
        </c:scaling>
        <c:axPos val="l"/>
        <c:majorGridlines/>
        <c:numFmt formatCode="General" sourceLinked="1"/>
        <c:tickLblPos val="nextTo"/>
        <c:crossAx val="95334784"/>
        <c:crosses val="autoZero"/>
        <c:crossBetween val="between"/>
      </c:valAx>
    </c:plotArea>
    <c:legend>
      <c:legendPos val="r"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2013-2014</c:v>
                </c:pt>
              </c:strCache>
            </c:strRef>
          </c:tx>
          <c:dLbls>
            <c:showVal val="1"/>
          </c:dLbls>
          <c:cat>
            <c:strRef>
              <c:f>Лист1!$A$2:$A$4</c:f>
              <c:strCache>
                <c:ptCount val="3"/>
                <c:pt idx="0">
                  <c:v>Высокий</c:v>
                </c:pt>
                <c:pt idx="1">
                  <c:v>Средний</c:v>
                </c:pt>
                <c:pt idx="2">
                  <c:v>Низкий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31</c:v>
                </c:pt>
                <c:pt idx="1">
                  <c:v>35</c:v>
                </c:pt>
                <c:pt idx="2">
                  <c:v>34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2014-2015</c:v>
                </c:pt>
              </c:strCache>
            </c:strRef>
          </c:tx>
          <c:dLbls>
            <c:showVal val="1"/>
          </c:dLbls>
          <c:cat>
            <c:strRef>
              <c:f>Лист1!$A$2:$A$4</c:f>
              <c:strCache>
                <c:ptCount val="3"/>
                <c:pt idx="0">
                  <c:v>Высокий</c:v>
                </c:pt>
                <c:pt idx="1">
                  <c:v>Средний</c:v>
                </c:pt>
                <c:pt idx="2">
                  <c:v>Низкий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34</c:v>
                </c:pt>
                <c:pt idx="1">
                  <c:v>32</c:v>
                </c:pt>
                <c:pt idx="2">
                  <c:v>34</c:v>
                </c:pt>
              </c:numCache>
            </c:numRef>
          </c:val>
        </c:ser>
        <c:shape val="box"/>
        <c:axId val="95950336"/>
        <c:axId val="95951872"/>
        <c:axId val="0"/>
      </c:bar3DChart>
      <c:catAx>
        <c:axId val="95950336"/>
        <c:scaling>
          <c:orientation val="minMax"/>
        </c:scaling>
        <c:axPos val="b"/>
        <c:tickLblPos val="nextTo"/>
        <c:crossAx val="95951872"/>
        <c:crosses val="autoZero"/>
        <c:auto val="1"/>
        <c:lblAlgn val="ctr"/>
        <c:lblOffset val="100"/>
      </c:catAx>
      <c:valAx>
        <c:axId val="95951872"/>
        <c:scaling>
          <c:orientation val="minMax"/>
        </c:scaling>
        <c:axPos val="l"/>
        <c:majorGridlines/>
        <c:numFmt formatCode="General" sourceLinked="1"/>
        <c:tickLblPos val="nextTo"/>
        <c:crossAx val="95950336"/>
        <c:crosses val="autoZero"/>
        <c:crossBetween val="between"/>
      </c:valAx>
    </c:plotArea>
    <c:legend>
      <c:legendPos val="r"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AngAx val="1"/>
    </c:view3D>
    <c:plotArea>
      <c:layout>
        <c:manualLayout>
          <c:layoutTarget val="inner"/>
          <c:xMode val="edge"/>
          <c:yMode val="edge"/>
          <c:x val="0.12923349497615122"/>
          <c:y val="0.10352554347805132"/>
          <c:w val="0.59569714522134842"/>
          <c:h val="0.47812683346814938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2013-2014</c:v>
                </c:pt>
              </c:strCache>
            </c:strRef>
          </c:tx>
          <c:dLbls>
            <c:showVal val="1"/>
          </c:dLbls>
          <c:cat>
            <c:strRef>
              <c:f>Лист1!$A$2:$A$4</c:f>
              <c:strCache>
                <c:ptCount val="3"/>
                <c:pt idx="0">
                  <c:v>Высокий</c:v>
                </c:pt>
                <c:pt idx="1">
                  <c:v>Средний</c:v>
                </c:pt>
                <c:pt idx="2">
                  <c:v>Низкий 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8</c:v>
                </c:pt>
                <c:pt idx="1">
                  <c:v>32</c:v>
                </c:pt>
                <c:pt idx="2">
                  <c:v>60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2014-2015</c:v>
                </c:pt>
              </c:strCache>
            </c:strRef>
          </c:tx>
          <c:dLbls>
            <c:showVal val="1"/>
          </c:dLbls>
          <c:cat>
            <c:strRef>
              <c:f>Лист1!$A$2:$A$4</c:f>
              <c:strCache>
                <c:ptCount val="3"/>
                <c:pt idx="0">
                  <c:v>Высокий</c:v>
                </c:pt>
                <c:pt idx="1">
                  <c:v>Средний</c:v>
                </c:pt>
                <c:pt idx="2">
                  <c:v>Низкий 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8</c:v>
                </c:pt>
                <c:pt idx="1">
                  <c:v>36</c:v>
                </c:pt>
                <c:pt idx="2">
                  <c:v>56</c:v>
                </c:pt>
              </c:numCache>
            </c:numRef>
          </c:val>
        </c:ser>
        <c:shape val="box"/>
        <c:axId val="96027008"/>
        <c:axId val="96028544"/>
        <c:axId val="0"/>
      </c:bar3DChart>
      <c:catAx>
        <c:axId val="96027008"/>
        <c:scaling>
          <c:orientation val="minMax"/>
        </c:scaling>
        <c:axPos val="b"/>
        <c:tickLblPos val="nextTo"/>
        <c:crossAx val="96028544"/>
        <c:crosses val="autoZero"/>
        <c:auto val="1"/>
        <c:lblAlgn val="ctr"/>
        <c:lblOffset val="100"/>
      </c:catAx>
      <c:valAx>
        <c:axId val="96028544"/>
        <c:scaling>
          <c:orientation val="minMax"/>
        </c:scaling>
        <c:axPos val="l"/>
        <c:majorGridlines/>
        <c:numFmt formatCode="General" sourceLinked="1"/>
        <c:tickLblPos val="nextTo"/>
        <c:crossAx val="9602700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3400351116528195"/>
          <c:y val="0.36403009848315643"/>
          <c:w val="0.24706154230357788"/>
          <c:h val="0.49728844405407624"/>
        </c:manualLayout>
      </c:layout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>
        <c:manualLayout>
          <c:layoutTarget val="inner"/>
          <c:xMode val="edge"/>
          <c:yMode val="edge"/>
          <c:x val="0.14662994228271595"/>
          <c:y val="5.3013914818183447E-2"/>
          <c:w val="0.65819940466095184"/>
          <c:h val="0.53425440266123869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2013-2014</c:v>
                </c:pt>
              </c:strCache>
            </c:strRef>
          </c:tx>
          <c:dLbls>
            <c:showVal val="1"/>
          </c:dLbls>
          <c:cat>
            <c:strRef>
              <c:f>Лист1!$A$2:$A$4</c:f>
              <c:strCache>
                <c:ptCount val="3"/>
                <c:pt idx="0">
                  <c:v>Высокий</c:v>
                </c:pt>
                <c:pt idx="1">
                  <c:v>Средний</c:v>
                </c:pt>
                <c:pt idx="2">
                  <c:v>Низкий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8</c:v>
                </c:pt>
                <c:pt idx="1">
                  <c:v>60</c:v>
                </c:pt>
                <c:pt idx="2">
                  <c:v>32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2014-2015</c:v>
                </c:pt>
              </c:strCache>
            </c:strRef>
          </c:tx>
          <c:dLbls>
            <c:showVal val="1"/>
          </c:dLbls>
          <c:cat>
            <c:strRef>
              <c:f>Лист1!$A$2:$A$4</c:f>
              <c:strCache>
                <c:ptCount val="3"/>
                <c:pt idx="0">
                  <c:v>Высокий</c:v>
                </c:pt>
                <c:pt idx="1">
                  <c:v>Средний</c:v>
                </c:pt>
                <c:pt idx="2">
                  <c:v>Низкий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12</c:v>
                </c:pt>
                <c:pt idx="1">
                  <c:v>56</c:v>
                </c:pt>
                <c:pt idx="2">
                  <c:v>32</c:v>
                </c:pt>
              </c:numCache>
            </c:numRef>
          </c:val>
        </c:ser>
        <c:shape val="box"/>
        <c:axId val="96087040"/>
        <c:axId val="96088832"/>
        <c:axId val="0"/>
      </c:bar3DChart>
      <c:catAx>
        <c:axId val="96087040"/>
        <c:scaling>
          <c:orientation val="minMax"/>
        </c:scaling>
        <c:axPos val="b"/>
        <c:tickLblPos val="nextTo"/>
        <c:crossAx val="96088832"/>
        <c:crosses val="autoZero"/>
        <c:auto val="1"/>
        <c:lblAlgn val="ctr"/>
        <c:lblOffset val="100"/>
      </c:catAx>
      <c:valAx>
        <c:axId val="96088832"/>
        <c:scaling>
          <c:orientation val="minMax"/>
        </c:scaling>
        <c:axPos val="l"/>
        <c:majorGridlines/>
        <c:numFmt formatCode="General" sourceLinked="1"/>
        <c:tickLblPos val="nextTo"/>
        <c:crossAx val="9608704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693291091246377"/>
          <c:y val="0.37297566692180312"/>
          <c:w val="0.21152476295359923"/>
          <c:h val="0.45541890631599141"/>
        </c:manualLayout>
      </c:layout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diagrams/_rels/data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diagrams/_rels/data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image" Target="../media/image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723FFD6-3F9A-41C1-A3C6-10EBE28957E8}" type="doc">
      <dgm:prSet loTypeId="urn:microsoft.com/office/officeart/2005/8/layout/arrow2" loCatId="process" qsTypeId="urn:microsoft.com/office/officeart/2005/8/quickstyle/3d2" qsCatId="3D" csTypeId="urn:microsoft.com/office/officeart/2005/8/colors/accent6_4" csCatId="accent6" phldr="1"/>
      <dgm:spPr/>
    </dgm:pt>
    <dgm:pt modelId="{C875C961-2674-4D2E-A289-03D1AD5D9F5F}">
      <dgm:prSet phldrT="[Текст]" custT="1"/>
      <dgm:spPr/>
      <dgm:t>
        <a:bodyPr/>
        <a:lstStyle/>
        <a:p>
          <a:r>
            <a:rPr lang="ru-RU" sz="2200" b="1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ssandra"/>
            </a:rPr>
            <a:t>Актуальность</a:t>
          </a:r>
          <a:endParaRPr lang="ru-RU" sz="2200" b="1" dirty="0" smtClean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ssandra"/>
          </a:endParaRPr>
        </a:p>
      </dgm:t>
    </dgm:pt>
    <dgm:pt modelId="{83CB94D7-557B-4AEA-B6E5-945E5B1CE291}" type="parTrans" cxnId="{5DBC1EC7-5A83-443F-B579-EB1146C38741}">
      <dgm:prSet/>
      <dgm:spPr/>
      <dgm:t>
        <a:bodyPr/>
        <a:lstStyle/>
        <a:p>
          <a:endParaRPr lang="ru-RU"/>
        </a:p>
      </dgm:t>
    </dgm:pt>
    <dgm:pt modelId="{3557186D-87A2-4137-908F-5D717312629E}" type="sibTrans" cxnId="{5DBC1EC7-5A83-443F-B579-EB1146C38741}">
      <dgm:prSet/>
      <dgm:spPr/>
      <dgm:t>
        <a:bodyPr/>
        <a:lstStyle/>
        <a:p>
          <a:endParaRPr lang="ru-RU"/>
        </a:p>
      </dgm:t>
    </dgm:pt>
    <dgm:pt modelId="{B410BAB1-A462-4D24-8886-5A7D5A72F2D9}">
      <dgm:prSet phldrT="[Текст]" custT="1"/>
      <dgm:spPr/>
      <dgm:t>
        <a:bodyPr/>
        <a:lstStyle/>
        <a:p>
          <a:r>
            <a:rPr lang="ru-RU" sz="2200" b="1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ssandra"/>
            </a:rPr>
            <a:t>Противоречия</a:t>
          </a:r>
          <a:r>
            <a:rPr lang="ru-RU" sz="1900" smtClean="0"/>
            <a:t> </a:t>
          </a:r>
          <a:endParaRPr lang="ru-RU" sz="1900" dirty="0"/>
        </a:p>
      </dgm:t>
    </dgm:pt>
    <dgm:pt modelId="{44D4ABC2-E306-4685-930C-FCC8F7D75A8B}" type="parTrans" cxnId="{A970802F-AA96-4390-BCB3-9DC1F2C62E1C}">
      <dgm:prSet/>
      <dgm:spPr/>
      <dgm:t>
        <a:bodyPr/>
        <a:lstStyle/>
        <a:p>
          <a:endParaRPr lang="ru-RU"/>
        </a:p>
      </dgm:t>
    </dgm:pt>
    <dgm:pt modelId="{8B926959-7B88-4FC5-8BB5-1E6C19FAD69F}" type="sibTrans" cxnId="{A970802F-AA96-4390-BCB3-9DC1F2C62E1C}">
      <dgm:prSet/>
      <dgm:spPr/>
      <dgm:t>
        <a:bodyPr/>
        <a:lstStyle/>
        <a:p>
          <a:endParaRPr lang="ru-RU"/>
        </a:p>
      </dgm:t>
    </dgm:pt>
    <dgm:pt modelId="{2E113953-BB29-4C18-BC36-DE1F2AA61B5D}">
      <dgm:prSet phldrT="[Текст]" custT="1"/>
      <dgm:spPr/>
      <dgm:t>
        <a:bodyPr/>
        <a:lstStyle/>
        <a:p>
          <a:r>
            <a:rPr lang="ru-RU" sz="2200" b="1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ssandra"/>
            </a:rPr>
            <a:t>Проблема</a:t>
          </a:r>
          <a:r>
            <a:rPr lang="ru-RU" sz="2700" b="1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ssandra"/>
            </a:rPr>
            <a:t> </a:t>
          </a:r>
          <a:endParaRPr lang="ru-RU" sz="2700" b="1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ssandra"/>
          </a:endParaRPr>
        </a:p>
      </dgm:t>
    </dgm:pt>
    <dgm:pt modelId="{60CB1379-FADD-4DDD-9DB2-57B9B2AF13C8}" type="parTrans" cxnId="{068EA062-A46B-4D3B-BF98-444E1EA4EB12}">
      <dgm:prSet/>
      <dgm:spPr/>
      <dgm:t>
        <a:bodyPr/>
        <a:lstStyle/>
        <a:p>
          <a:endParaRPr lang="ru-RU"/>
        </a:p>
      </dgm:t>
    </dgm:pt>
    <dgm:pt modelId="{0DC4849A-5DD2-41FA-8106-59F9B82A172C}" type="sibTrans" cxnId="{068EA062-A46B-4D3B-BF98-444E1EA4EB12}">
      <dgm:prSet/>
      <dgm:spPr/>
      <dgm:t>
        <a:bodyPr/>
        <a:lstStyle/>
        <a:p>
          <a:endParaRPr lang="ru-RU"/>
        </a:p>
      </dgm:t>
    </dgm:pt>
    <dgm:pt modelId="{7FF2E0E7-390B-4CEA-8E38-72ED07B26D1B}">
      <dgm:prSet/>
      <dgm:spPr/>
      <dgm:t>
        <a:bodyPr/>
        <a:lstStyle/>
        <a:p>
          <a:endParaRPr lang="ru-RU" sz="600" dirty="0"/>
        </a:p>
      </dgm:t>
    </dgm:pt>
    <dgm:pt modelId="{B61B9A35-08DD-4A60-9FDC-59D9A504161C}" type="parTrans" cxnId="{9A680FB5-2019-40EF-9699-7C195267F5AF}">
      <dgm:prSet/>
      <dgm:spPr/>
      <dgm:t>
        <a:bodyPr/>
        <a:lstStyle/>
        <a:p>
          <a:endParaRPr lang="ru-RU"/>
        </a:p>
      </dgm:t>
    </dgm:pt>
    <dgm:pt modelId="{09EFCDA2-79CE-465E-8057-A2945FC2AEC6}" type="sibTrans" cxnId="{9A680FB5-2019-40EF-9699-7C195267F5AF}">
      <dgm:prSet/>
      <dgm:spPr/>
      <dgm:t>
        <a:bodyPr/>
        <a:lstStyle/>
        <a:p>
          <a:endParaRPr lang="ru-RU"/>
        </a:p>
      </dgm:t>
    </dgm:pt>
    <dgm:pt modelId="{80F15390-5418-4273-9C6F-2C45AF67A694}">
      <dgm:prSet/>
      <dgm:spPr/>
      <dgm:t>
        <a:bodyPr/>
        <a:lstStyle/>
        <a:p>
          <a:endParaRPr lang="ru-RU" sz="600" dirty="0"/>
        </a:p>
      </dgm:t>
    </dgm:pt>
    <dgm:pt modelId="{68924DCB-2070-476E-B162-71BC4E5195D2}" type="parTrans" cxnId="{D473BD55-CA94-4D0B-AAF8-27439632D1D4}">
      <dgm:prSet/>
      <dgm:spPr/>
      <dgm:t>
        <a:bodyPr/>
        <a:lstStyle/>
        <a:p>
          <a:endParaRPr lang="ru-RU"/>
        </a:p>
      </dgm:t>
    </dgm:pt>
    <dgm:pt modelId="{678C8008-65B1-4EA2-9379-0B89F9DA5229}" type="sibTrans" cxnId="{D473BD55-CA94-4D0B-AAF8-27439632D1D4}">
      <dgm:prSet/>
      <dgm:spPr/>
      <dgm:t>
        <a:bodyPr/>
        <a:lstStyle/>
        <a:p>
          <a:endParaRPr lang="ru-RU"/>
        </a:p>
      </dgm:t>
    </dgm:pt>
    <dgm:pt modelId="{CEDCF2B6-4BA7-4C33-8C79-05D295532D44}">
      <dgm:prSet/>
      <dgm:spPr/>
      <dgm:t>
        <a:bodyPr/>
        <a:lstStyle/>
        <a:p>
          <a:endParaRPr lang="ru-RU" sz="600" dirty="0"/>
        </a:p>
      </dgm:t>
    </dgm:pt>
    <dgm:pt modelId="{22F8400C-335B-4684-8606-889888CF9E8E}" type="parTrans" cxnId="{C4C27350-6835-4F89-8FF1-1CDD369E1BB6}">
      <dgm:prSet/>
      <dgm:spPr/>
      <dgm:t>
        <a:bodyPr/>
        <a:lstStyle/>
        <a:p>
          <a:endParaRPr lang="ru-RU"/>
        </a:p>
      </dgm:t>
    </dgm:pt>
    <dgm:pt modelId="{0A680310-9CFB-42E0-81F7-82C741A33C90}" type="sibTrans" cxnId="{C4C27350-6835-4F89-8FF1-1CDD369E1BB6}">
      <dgm:prSet/>
      <dgm:spPr/>
      <dgm:t>
        <a:bodyPr/>
        <a:lstStyle/>
        <a:p>
          <a:endParaRPr lang="ru-RU"/>
        </a:p>
      </dgm:t>
    </dgm:pt>
    <dgm:pt modelId="{9A83498F-8CEF-45F1-9921-0B8A393D1703}">
      <dgm:prSet/>
      <dgm:spPr/>
      <dgm:t>
        <a:bodyPr/>
        <a:lstStyle/>
        <a:p>
          <a:endParaRPr lang="ru-RU" sz="600" dirty="0"/>
        </a:p>
      </dgm:t>
    </dgm:pt>
    <dgm:pt modelId="{B7AF4F10-0E3B-4C2F-8D67-1DE7B31AEFEB}" type="parTrans" cxnId="{CE6A25C5-BE08-4D47-BFAD-211AD06C20FD}">
      <dgm:prSet/>
      <dgm:spPr/>
      <dgm:t>
        <a:bodyPr/>
        <a:lstStyle/>
        <a:p>
          <a:endParaRPr lang="ru-RU"/>
        </a:p>
      </dgm:t>
    </dgm:pt>
    <dgm:pt modelId="{2E577EF5-CA2C-40A1-9A6A-8237D3A58D01}" type="sibTrans" cxnId="{CE6A25C5-BE08-4D47-BFAD-211AD06C20FD}">
      <dgm:prSet/>
      <dgm:spPr/>
      <dgm:t>
        <a:bodyPr/>
        <a:lstStyle/>
        <a:p>
          <a:endParaRPr lang="ru-RU"/>
        </a:p>
      </dgm:t>
    </dgm:pt>
    <dgm:pt modelId="{A3137856-ED78-4BFA-91D5-637F3F53F4D3}" type="pres">
      <dgm:prSet presAssocID="{5723FFD6-3F9A-41C1-A3C6-10EBE28957E8}" presName="arrowDiagram" presStyleCnt="0">
        <dgm:presLayoutVars>
          <dgm:chMax val="5"/>
          <dgm:dir/>
          <dgm:resizeHandles val="exact"/>
        </dgm:presLayoutVars>
      </dgm:prSet>
      <dgm:spPr/>
    </dgm:pt>
    <dgm:pt modelId="{5F7660F6-CD48-4873-9907-F66229E2F5DE}" type="pres">
      <dgm:prSet presAssocID="{5723FFD6-3F9A-41C1-A3C6-10EBE28957E8}" presName="arrow" presStyleLbl="bgShp" presStyleIdx="0" presStyleCnt="1"/>
      <dgm:spPr/>
    </dgm:pt>
    <dgm:pt modelId="{17C7F4E4-F8CA-4B3F-8271-C5828F2CF921}" type="pres">
      <dgm:prSet presAssocID="{5723FFD6-3F9A-41C1-A3C6-10EBE28957E8}" presName="arrowDiagram3" presStyleCnt="0"/>
      <dgm:spPr/>
    </dgm:pt>
    <dgm:pt modelId="{DF5DD77B-CFB8-48DC-BB0C-947A9AC91EF6}" type="pres">
      <dgm:prSet presAssocID="{C875C961-2674-4D2E-A289-03D1AD5D9F5F}" presName="bullet3a" presStyleLbl="node1" presStyleIdx="0" presStyleCnt="3"/>
      <dgm:spPr/>
    </dgm:pt>
    <dgm:pt modelId="{5C872962-3DF3-4D1E-A794-99E20A997993}" type="pres">
      <dgm:prSet presAssocID="{C875C961-2674-4D2E-A289-03D1AD5D9F5F}" presName="textBox3a" presStyleLbl="revTx" presStyleIdx="0" presStyleCnt="3" custScaleX="114592" custScaleY="38991" custLinFactNeighborX="13539" custLinFactNeighborY="-406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B0AD5C-581D-43D1-8E2F-A15ACBE5BBB1}" type="pres">
      <dgm:prSet presAssocID="{B410BAB1-A462-4D24-8886-5A7D5A72F2D9}" presName="bullet3b" presStyleLbl="node1" presStyleIdx="1" presStyleCnt="3"/>
      <dgm:spPr/>
    </dgm:pt>
    <dgm:pt modelId="{CC3F4831-2758-49B4-9228-7B9BC5C42B89}" type="pres">
      <dgm:prSet presAssocID="{B410BAB1-A462-4D24-8886-5A7D5A72F2D9}" presName="textBox3b" presStyleLbl="revTx" presStyleIdx="1" presStyleCnt="3" custScaleX="130565" custScaleY="17647" custLinFactNeighborX="22524" custLinFactNeighborY="-446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F16D8C-D815-4E27-BE20-F62EF2C47681}" type="pres">
      <dgm:prSet presAssocID="{2E113953-BB29-4C18-BC36-DE1F2AA61B5D}" presName="bullet3c" presStyleLbl="node1" presStyleIdx="2" presStyleCnt="3"/>
      <dgm:spPr/>
    </dgm:pt>
    <dgm:pt modelId="{E217658F-85B5-4E24-99D6-6B0F4C9D4C43}" type="pres">
      <dgm:prSet presAssocID="{2E113953-BB29-4C18-BC36-DE1F2AA61B5D}" presName="textBox3c" presStyleLbl="revTx" presStyleIdx="2" presStyleCnt="3" custScaleY="14423" custLinFactNeighborX="15857" custLinFactNeighborY="-489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5C5B902-0BD3-4B64-B9EB-02EB79D30C41}" type="presOf" srcId="{C875C961-2674-4D2E-A289-03D1AD5D9F5F}" destId="{5C872962-3DF3-4D1E-A794-99E20A997993}" srcOrd="0" destOrd="0" presId="urn:microsoft.com/office/officeart/2005/8/layout/arrow2"/>
    <dgm:cxn modelId="{D473BD55-CA94-4D0B-AAF8-27439632D1D4}" srcId="{C875C961-2674-4D2E-A289-03D1AD5D9F5F}" destId="{80F15390-5418-4273-9C6F-2C45AF67A694}" srcOrd="1" destOrd="0" parTransId="{68924DCB-2070-476E-B162-71BC4E5195D2}" sibTransId="{678C8008-65B1-4EA2-9379-0B89F9DA5229}"/>
    <dgm:cxn modelId="{9A680FB5-2019-40EF-9699-7C195267F5AF}" srcId="{C875C961-2674-4D2E-A289-03D1AD5D9F5F}" destId="{7FF2E0E7-390B-4CEA-8E38-72ED07B26D1B}" srcOrd="0" destOrd="0" parTransId="{B61B9A35-08DD-4A60-9FDC-59D9A504161C}" sibTransId="{09EFCDA2-79CE-465E-8057-A2945FC2AEC6}"/>
    <dgm:cxn modelId="{5DBC1EC7-5A83-443F-B579-EB1146C38741}" srcId="{5723FFD6-3F9A-41C1-A3C6-10EBE28957E8}" destId="{C875C961-2674-4D2E-A289-03D1AD5D9F5F}" srcOrd="0" destOrd="0" parTransId="{83CB94D7-557B-4AEA-B6E5-945E5B1CE291}" sibTransId="{3557186D-87A2-4137-908F-5D717312629E}"/>
    <dgm:cxn modelId="{CAB65C8C-BF95-4767-9405-B6C19E1C4A34}" type="presOf" srcId="{B410BAB1-A462-4D24-8886-5A7D5A72F2D9}" destId="{CC3F4831-2758-49B4-9228-7B9BC5C42B89}" srcOrd="0" destOrd="0" presId="urn:microsoft.com/office/officeart/2005/8/layout/arrow2"/>
    <dgm:cxn modelId="{93CB64F0-E23F-4730-A8F5-FDAA47A35F5F}" type="presOf" srcId="{80F15390-5418-4273-9C6F-2C45AF67A694}" destId="{5C872962-3DF3-4D1E-A794-99E20A997993}" srcOrd="0" destOrd="2" presId="urn:microsoft.com/office/officeart/2005/8/layout/arrow2"/>
    <dgm:cxn modelId="{C4C27350-6835-4F89-8FF1-1CDD369E1BB6}" srcId="{C875C961-2674-4D2E-A289-03D1AD5D9F5F}" destId="{CEDCF2B6-4BA7-4C33-8C79-05D295532D44}" srcOrd="2" destOrd="0" parTransId="{22F8400C-335B-4684-8606-889888CF9E8E}" sibTransId="{0A680310-9CFB-42E0-81F7-82C741A33C90}"/>
    <dgm:cxn modelId="{77F42032-F671-4334-A53E-00A6F4E414A7}" type="presOf" srcId="{2E113953-BB29-4C18-BC36-DE1F2AA61B5D}" destId="{E217658F-85B5-4E24-99D6-6B0F4C9D4C43}" srcOrd="0" destOrd="0" presId="urn:microsoft.com/office/officeart/2005/8/layout/arrow2"/>
    <dgm:cxn modelId="{3E0B1AE8-1C42-4E5B-B54B-7F2432152CBA}" type="presOf" srcId="{7FF2E0E7-390B-4CEA-8E38-72ED07B26D1B}" destId="{5C872962-3DF3-4D1E-A794-99E20A997993}" srcOrd="0" destOrd="1" presId="urn:microsoft.com/office/officeart/2005/8/layout/arrow2"/>
    <dgm:cxn modelId="{732F4BD9-E6DD-4AE1-838A-FEC80CB902BF}" type="presOf" srcId="{CEDCF2B6-4BA7-4C33-8C79-05D295532D44}" destId="{5C872962-3DF3-4D1E-A794-99E20A997993}" srcOrd="0" destOrd="3" presId="urn:microsoft.com/office/officeart/2005/8/layout/arrow2"/>
    <dgm:cxn modelId="{02F93A4C-F82A-49C9-8C09-2A2CE05EC818}" type="presOf" srcId="{9A83498F-8CEF-45F1-9921-0B8A393D1703}" destId="{5C872962-3DF3-4D1E-A794-99E20A997993}" srcOrd="0" destOrd="4" presId="urn:microsoft.com/office/officeart/2005/8/layout/arrow2"/>
    <dgm:cxn modelId="{CE6A25C5-BE08-4D47-BFAD-211AD06C20FD}" srcId="{C875C961-2674-4D2E-A289-03D1AD5D9F5F}" destId="{9A83498F-8CEF-45F1-9921-0B8A393D1703}" srcOrd="3" destOrd="0" parTransId="{B7AF4F10-0E3B-4C2F-8D67-1DE7B31AEFEB}" sibTransId="{2E577EF5-CA2C-40A1-9A6A-8237D3A58D01}"/>
    <dgm:cxn modelId="{ED3D564E-C327-439F-91B5-B2E2635B0B8D}" type="presOf" srcId="{5723FFD6-3F9A-41C1-A3C6-10EBE28957E8}" destId="{A3137856-ED78-4BFA-91D5-637F3F53F4D3}" srcOrd="0" destOrd="0" presId="urn:microsoft.com/office/officeart/2005/8/layout/arrow2"/>
    <dgm:cxn modelId="{068EA062-A46B-4D3B-BF98-444E1EA4EB12}" srcId="{5723FFD6-3F9A-41C1-A3C6-10EBE28957E8}" destId="{2E113953-BB29-4C18-BC36-DE1F2AA61B5D}" srcOrd="2" destOrd="0" parTransId="{60CB1379-FADD-4DDD-9DB2-57B9B2AF13C8}" sibTransId="{0DC4849A-5DD2-41FA-8106-59F9B82A172C}"/>
    <dgm:cxn modelId="{A970802F-AA96-4390-BCB3-9DC1F2C62E1C}" srcId="{5723FFD6-3F9A-41C1-A3C6-10EBE28957E8}" destId="{B410BAB1-A462-4D24-8886-5A7D5A72F2D9}" srcOrd="1" destOrd="0" parTransId="{44D4ABC2-E306-4685-930C-FCC8F7D75A8B}" sibTransId="{8B926959-7B88-4FC5-8BB5-1E6C19FAD69F}"/>
    <dgm:cxn modelId="{D0973308-006C-4EF6-B5F9-CDF4FBBFB09A}" type="presParOf" srcId="{A3137856-ED78-4BFA-91D5-637F3F53F4D3}" destId="{5F7660F6-CD48-4873-9907-F66229E2F5DE}" srcOrd="0" destOrd="0" presId="urn:microsoft.com/office/officeart/2005/8/layout/arrow2"/>
    <dgm:cxn modelId="{F2C7E7F6-1829-48C5-8326-D48CAA0DBE1B}" type="presParOf" srcId="{A3137856-ED78-4BFA-91D5-637F3F53F4D3}" destId="{17C7F4E4-F8CA-4B3F-8271-C5828F2CF921}" srcOrd="1" destOrd="0" presId="urn:microsoft.com/office/officeart/2005/8/layout/arrow2"/>
    <dgm:cxn modelId="{00D02DEF-ABAC-46E3-9DF9-FFCA660ADDB8}" type="presParOf" srcId="{17C7F4E4-F8CA-4B3F-8271-C5828F2CF921}" destId="{DF5DD77B-CFB8-48DC-BB0C-947A9AC91EF6}" srcOrd="0" destOrd="0" presId="urn:microsoft.com/office/officeart/2005/8/layout/arrow2"/>
    <dgm:cxn modelId="{89AEA78A-E312-423A-B9B0-CF124CB9C361}" type="presParOf" srcId="{17C7F4E4-F8CA-4B3F-8271-C5828F2CF921}" destId="{5C872962-3DF3-4D1E-A794-99E20A997993}" srcOrd="1" destOrd="0" presId="urn:microsoft.com/office/officeart/2005/8/layout/arrow2"/>
    <dgm:cxn modelId="{1E992549-0960-4E65-984B-FE24EB6630C0}" type="presParOf" srcId="{17C7F4E4-F8CA-4B3F-8271-C5828F2CF921}" destId="{89B0AD5C-581D-43D1-8E2F-A15ACBE5BBB1}" srcOrd="2" destOrd="0" presId="urn:microsoft.com/office/officeart/2005/8/layout/arrow2"/>
    <dgm:cxn modelId="{46593E6A-E1E3-4E2C-BF75-82B273DFFF26}" type="presParOf" srcId="{17C7F4E4-F8CA-4B3F-8271-C5828F2CF921}" destId="{CC3F4831-2758-49B4-9228-7B9BC5C42B89}" srcOrd="3" destOrd="0" presId="urn:microsoft.com/office/officeart/2005/8/layout/arrow2"/>
    <dgm:cxn modelId="{CB23BD88-6D29-4755-8CCA-0E6128CDB681}" type="presParOf" srcId="{17C7F4E4-F8CA-4B3F-8271-C5828F2CF921}" destId="{5DF16D8C-D815-4E27-BE20-F62EF2C47681}" srcOrd="4" destOrd="0" presId="urn:microsoft.com/office/officeart/2005/8/layout/arrow2"/>
    <dgm:cxn modelId="{187FDC70-0E0E-47E5-A6BB-B066DE1EFF40}" type="presParOf" srcId="{17C7F4E4-F8CA-4B3F-8271-C5828F2CF921}" destId="{E217658F-85B5-4E24-99D6-6B0F4C9D4C43}" srcOrd="5" destOrd="0" presId="urn:microsoft.com/office/officeart/2005/8/layout/arrow2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901B35C-2A2F-4AF5-A3FE-9BE810153401}" type="doc">
      <dgm:prSet loTypeId="urn:microsoft.com/office/officeart/2005/8/layout/default" loCatId="list" qsTypeId="urn:microsoft.com/office/officeart/2005/8/quickstyle/3d2" qsCatId="3D" csTypeId="urn:microsoft.com/office/officeart/2005/8/colors/accent6_4" csCatId="accent6" phldr="1"/>
      <dgm:spPr/>
      <dgm:t>
        <a:bodyPr/>
        <a:lstStyle/>
        <a:p>
          <a:endParaRPr lang="ru-RU"/>
        </a:p>
      </dgm:t>
    </dgm:pt>
    <dgm:pt modelId="{613CFBF4-CBBD-46BC-B363-A216C027D092}">
      <dgm:prSet phldrT="[Текст]"/>
      <dgm:spPr/>
      <dgm:t>
        <a:bodyPr/>
        <a:lstStyle/>
        <a:p>
          <a:r>
            <a:rPr lang="ru-RU" dirty="0" smtClean="0"/>
            <a:t>Технология проблемно-диалогического обучения </a:t>
          </a:r>
          <a:endParaRPr lang="ru-RU" dirty="0"/>
        </a:p>
      </dgm:t>
    </dgm:pt>
    <dgm:pt modelId="{1143CACB-F7B4-4873-979C-C5D9BDE1ADFB}" type="parTrans" cxnId="{DA3C9036-79A3-42EB-89B4-0F5B09AF1385}">
      <dgm:prSet/>
      <dgm:spPr/>
      <dgm:t>
        <a:bodyPr/>
        <a:lstStyle/>
        <a:p>
          <a:endParaRPr lang="ru-RU"/>
        </a:p>
      </dgm:t>
    </dgm:pt>
    <dgm:pt modelId="{FAFB37D3-1523-4448-ACA5-E27A8A54B710}" type="sibTrans" cxnId="{DA3C9036-79A3-42EB-89B4-0F5B09AF1385}">
      <dgm:prSet/>
      <dgm:spPr/>
      <dgm:t>
        <a:bodyPr/>
        <a:lstStyle/>
        <a:p>
          <a:endParaRPr lang="ru-RU"/>
        </a:p>
      </dgm:t>
    </dgm:pt>
    <dgm:pt modelId="{7B9464E8-C0E2-4112-A5AA-D326B828DF4C}">
      <dgm:prSet phldrT="[Текст]"/>
      <dgm:spPr/>
      <dgm:t>
        <a:bodyPr/>
        <a:lstStyle/>
        <a:p>
          <a:r>
            <a:rPr lang="ru-RU" dirty="0" smtClean="0"/>
            <a:t>Технология психологии творчества</a:t>
          </a:r>
          <a:endParaRPr lang="ru-RU" dirty="0"/>
        </a:p>
      </dgm:t>
    </dgm:pt>
    <dgm:pt modelId="{F51ED29C-6106-4263-924A-7E42FC5A55C6}" type="parTrans" cxnId="{E889B92C-4253-449E-BDCB-AD9D12A700AD}">
      <dgm:prSet/>
      <dgm:spPr/>
      <dgm:t>
        <a:bodyPr/>
        <a:lstStyle/>
        <a:p>
          <a:endParaRPr lang="ru-RU"/>
        </a:p>
      </dgm:t>
    </dgm:pt>
    <dgm:pt modelId="{8C661C99-906A-439F-9356-D55F75B75220}" type="sibTrans" cxnId="{E889B92C-4253-449E-BDCB-AD9D12A700AD}">
      <dgm:prSet/>
      <dgm:spPr/>
      <dgm:t>
        <a:bodyPr/>
        <a:lstStyle/>
        <a:p>
          <a:endParaRPr lang="ru-RU"/>
        </a:p>
      </dgm:t>
    </dgm:pt>
    <dgm:pt modelId="{914CA5B0-896A-4108-AF29-65325C5D924E}">
      <dgm:prSet phldrT="[Текст]"/>
      <dgm:spPr/>
      <dgm:t>
        <a:bodyPr/>
        <a:lstStyle/>
        <a:p>
          <a:r>
            <a:rPr lang="ru-RU" dirty="0" smtClean="0"/>
            <a:t>Технология проблемного обучения</a:t>
          </a:r>
          <a:endParaRPr lang="ru-RU" dirty="0"/>
        </a:p>
      </dgm:t>
    </dgm:pt>
    <dgm:pt modelId="{0F89E018-8795-4B06-8796-6A6D3E2FB330}" type="parTrans" cxnId="{48A9BB70-4418-445F-8E99-7480B901F517}">
      <dgm:prSet/>
      <dgm:spPr/>
      <dgm:t>
        <a:bodyPr/>
        <a:lstStyle/>
        <a:p>
          <a:endParaRPr lang="ru-RU"/>
        </a:p>
      </dgm:t>
    </dgm:pt>
    <dgm:pt modelId="{ECFB5D44-6037-41F7-BC9D-87B9807B9AA9}" type="sibTrans" cxnId="{48A9BB70-4418-445F-8E99-7480B901F517}">
      <dgm:prSet/>
      <dgm:spPr/>
      <dgm:t>
        <a:bodyPr/>
        <a:lstStyle/>
        <a:p>
          <a:endParaRPr lang="ru-RU"/>
        </a:p>
      </dgm:t>
    </dgm:pt>
    <dgm:pt modelId="{2F80D4B5-A2DE-4590-85D8-EC95432F82D6}" type="pres">
      <dgm:prSet presAssocID="{2901B35C-2A2F-4AF5-A3FE-9BE81015340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4932949-94AA-4949-A2DD-8E05CB53BD3B}" type="pres">
      <dgm:prSet presAssocID="{613CFBF4-CBBD-46BC-B363-A216C027D092}" presName="node" presStyleLbl="node1" presStyleIdx="0" presStyleCnt="3" custLinFactY="16799" custLinFactNeighborX="54776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58D80F-5D89-4921-BEC7-01BF93DAFA76}" type="pres">
      <dgm:prSet presAssocID="{FAFB37D3-1523-4448-ACA5-E27A8A54B710}" presName="sibTrans" presStyleCnt="0"/>
      <dgm:spPr/>
    </dgm:pt>
    <dgm:pt modelId="{0ED8D3A7-CFEE-45DC-BB01-4E4A118F229E}" type="pres">
      <dgm:prSet presAssocID="{7B9464E8-C0E2-4112-A5AA-D326B828DF4C}" presName="node" presStyleLbl="node1" presStyleIdx="1" presStyleCnt="3" custLinFactNeighborX="2008" custLinFactNeighborY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ED5340-6677-4D64-9A5A-44B5484DA31F}" type="pres">
      <dgm:prSet presAssocID="{8C661C99-906A-439F-9356-D55F75B75220}" presName="sibTrans" presStyleCnt="0"/>
      <dgm:spPr/>
    </dgm:pt>
    <dgm:pt modelId="{A87F1D59-EF01-49A8-818E-56F722D31787}" type="pres">
      <dgm:prSet presAssocID="{914CA5B0-896A-4108-AF29-65325C5D924E}" presName="node" presStyleLbl="node1" presStyleIdx="2" presStyleCnt="3" custLinFactY="-16667" custLinFactNeighborX="-52783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889B92C-4253-449E-BDCB-AD9D12A700AD}" srcId="{2901B35C-2A2F-4AF5-A3FE-9BE810153401}" destId="{7B9464E8-C0E2-4112-A5AA-D326B828DF4C}" srcOrd="1" destOrd="0" parTransId="{F51ED29C-6106-4263-924A-7E42FC5A55C6}" sibTransId="{8C661C99-906A-439F-9356-D55F75B75220}"/>
    <dgm:cxn modelId="{9D4639AA-98AE-47BA-93AC-250863B8A3DF}" type="presOf" srcId="{7B9464E8-C0E2-4112-A5AA-D326B828DF4C}" destId="{0ED8D3A7-CFEE-45DC-BB01-4E4A118F229E}" srcOrd="0" destOrd="0" presId="urn:microsoft.com/office/officeart/2005/8/layout/default"/>
    <dgm:cxn modelId="{9D311E8D-602B-4853-B579-CF1D3B0156ED}" type="presOf" srcId="{613CFBF4-CBBD-46BC-B363-A216C027D092}" destId="{94932949-94AA-4949-A2DD-8E05CB53BD3B}" srcOrd="0" destOrd="0" presId="urn:microsoft.com/office/officeart/2005/8/layout/default"/>
    <dgm:cxn modelId="{DA3C9036-79A3-42EB-89B4-0F5B09AF1385}" srcId="{2901B35C-2A2F-4AF5-A3FE-9BE810153401}" destId="{613CFBF4-CBBD-46BC-B363-A216C027D092}" srcOrd="0" destOrd="0" parTransId="{1143CACB-F7B4-4873-979C-C5D9BDE1ADFB}" sibTransId="{FAFB37D3-1523-4448-ACA5-E27A8A54B710}"/>
    <dgm:cxn modelId="{17EADD78-DB4E-4D2B-A7C7-FE938CE6E71A}" type="presOf" srcId="{2901B35C-2A2F-4AF5-A3FE-9BE810153401}" destId="{2F80D4B5-A2DE-4590-85D8-EC95432F82D6}" srcOrd="0" destOrd="0" presId="urn:microsoft.com/office/officeart/2005/8/layout/default"/>
    <dgm:cxn modelId="{1916ED6F-440B-42AD-B0C6-40968C4EE039}" type="presOf" srcId="{914CA5B0-896A-4108-AF29-65325C5D924E}" destId="{A87F1D59-EF01-49A8-818E-56F722D31787}" srcOrd="0" destOrd="0" presId="urn:microsoft.com/office/officeart/2005/8/layout/default"/>
    <dgm:cxn modelId="{48A9BB70-4418-445F-8E99-7480B901F517}" srcId="{2901B35C-2A2F-4AF5-A3FE-9BE810153401}" destId="{914CA5B0-896A-4108-AF29-65325C5D924E}" srcOrd="2" destOrd="0" parTransId="{0F89E018-8795-4B06-8796-6A6D3E2FB330}" sibTransId="{ECFB5D44-6037-41F7-BC9D-87B9807B9AA9}"/>
    <dgm:cxn modelId="{7529BB5A-91AC-40E8-9183-8130D4EE346B}" type="presParOf" srcId="{2F80D4B5-A2DE-4590-85D8-EC95432F82D6}" destId="{94932949-94AA-4949-A2DD-8E05CB53BD3B}" srcOrd="0" destOrd="0" presId="urn:microsoft.com/office/officeart/2005/8/layout/default"/>
    <dgm:cxn modelId="{7969A604-67D1-430C-874F-F1A8740D67CA}" type="presParOf" srcId="{2F80D4B5-A2DE-4590-85D8-EC95432F82D6}" destId="{BD58D80F-5D89-4921-BEC7-01BF93DAFA76}" srcOrd="1" destOrd="0" presId="urn:microsoft.com/office/officeart/2005/8/layout/default"/>
    <dgm:cxn modelId="{FDBEBB9F-3EB6-466B-9B15-E32E8C5A8F0E}" type="presParOf" srcId="{2F80D4B5-A2DE-4590-85D8-EC95432F82D6}" destId="{0ED8D3A7-CFEE-45DC-BB01-4E4A118F229E}" srcOrd="2" destOrd="0" presId="urn:microsoft.com/office/officeart/2005/8/layout/default"/>
    <dgm:cxn modelId="{2E3A0EED-08C2-4A04-893D-308A2A196533}" type="presParOf" srcId="{2F80D4B5-A2DE-4590-85D8-EC95432F82D6}" destId="{0CED5340-6677-4D64-9A5A-44B5484DA31F}" srcOrd="3" destOrd="0" presId="urn:microsoft.com/office/officeart/2005/8/layout/default"/>
    <dgm:cxn modelId="{9CFB3630-01CB-4F3A-B02A-8613D64E3EC9}" type="presParOf" srcId="{2F80D4B5-A2DE-4590-85D8-EC95432F82D6}" destId="{A87F1D59-EF01-49A8-818E-56F722D31787}" srcOrd="4" destOrd="0" presId="urn:microsoft.com/office/officeart/2005/8/layout/default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7BA0AB2-7312-4FC2-86C1-FCF203EC5800}" type="doc">
      <dgm:prSet loTypeId="urn:microsoft.com/office/officeart/2005/8/layout/vList3" loCatId="list" qsTypeId="urn:microsoft.com/office/officeart/2005/8/quickstyle/3d2" qsCatId="3D" csTypeId="urn:microsoft.com/office/officeart/2005/8/colors/colorful1" csCatId="colorful" phldr="1"/>
      <dgm:spPr/>
    </dgm:pt>
    <dgm:pt modelId="{10439600-9DC2-4B2C-B707-E83212958AED}">
      <dgm:prSet phldrT="[Текст]"/>
      <dgm:spPr/>
      <dgm:t>
        <a:bodyPr/>
        <a:lstStyle/>
        <a:p>
          <a:r>
            <a:rPr lang="ru-RU" smtClean="0"/>
            <a:t>умственных способностей учащихся</a:t>
          </a:r>
          <a:endParaRPr lang="ru-RU" b="1" u="sng" dirty="0"/>
        </a:p>
      </dgm:t>
    </dgm:pt>
    <dgm:pt modelId="{36B40084-7EC3-4DFF-9413-8B2CDD10F670}" type="parTrans" cxnId="{0AE7D60C-26BE-4E76-ACE7-6FB2DCDF3B4C}">
      <dgm:prSet/>
      <dgm:spPr/>
      <dgm:t>
        <a:bodyPr/>
        <a:lstStyle/>
        <a:p>
          <a:endParaRPr lang="ru-RU"/>
        </a:p>
      </dgm:t>
    </dgm:pt>
    <dgm:pt modelId="{06BF2A3E-5C34-44A7-8529-55B20C979D70}" type="sibTrans" cxnId="{0AE7D60C-26BE-4E76-ACE7-6FB2DCDF3B4C}">
      <dgm:prSet/>
      <dgm:spPr/>
      <dgm:t>
        <a:bodyPr/>
        <a:lstStyle/>
        <a:p>
          <a:endParaRPr lang="ru-RU"/>
        </a:p>
      </dgm:t>
    </dgm:pt>
    <dgm:pt modelId="{68415FC2-D979-4C02-A1A6-BDD3616CC517}">
      <dgm:prSet phldrT="[Текст]"/>
      <dgm:spPr/>
      <dgm:t>
        <a:bodyPr/>
        <a:lstStyle/>
        <a:p>
          <a:r>
            <a:rPr lang="ru-RU" smtClean="0"/>
            <a:t>самостоятельности</a:t>
          </a:r>
          <a:endParaRPr lang="ru-RU" b="1" u="sng" dirty="0"/>
        </a:p>
      </dgm:t>
    </dgm:pt>
    <dgm:pt modelId="{FFCD0657-EC6A-437C-943C-7BFF7CA7D008}" type="parTrans" cxnId="{334AD9D2-6657-41DF-9F0F-4FF35AD38714}">
      <dgm:prSet/>
      <dgm:spPr/>
      <dgm:t>
        <a:bodyPr/>
        <a:lstStyle/>
        <a:p>
          <a:endParaRPr lang="ru-RU"/>
        </a:p>
      </dgm:t>
    </dgm:pt>
    <dgm:pt modelId="{F7B44BB4-22B8-4FFD-96D2-D7AF7DB09EBE}" type="sibTrans" cxnId="{334AD9D2-6657-41DF-9F0F-4FF35AD38714}">
      <dgm:prSet/>
      <dgm:spPr/>
      <dgm:t>
        <a:bodyPr/>
        <a:lstStyle/>
        <a:p>
          <a:endParaRPr lang="ru-RU"/>
        </a:p>
      </dgm:t>
    </dgm:pt>
    <dgm:pt modelId="{B7A24334-9524-4EE8-8DE7-4F23930970E7}">
      <dgm:prSet phldrT="[Текст]"/>
      <dgm:spPr/>
      <dgm:t>
        <a:bodyPr/>
        <a:lstStyle/>
        <a:p>
          <a:r>
            <a:rPr lang="ru-RU" smtClean="0"/>
            <a:t>творческого мышления </a:t>
          </a:r>
          <a:r>
            <a:rPr lang="ru-RU" b="1" u="sng" smtClean="0"/>
            <a:t> </a:t>
          </a:r>
          <a:endParaRPr lang="ru-RU" b="1" u="sng" dirty="0"/>
        </a:p>
      </dgm:t>
    </dgm:pt>
    <dgm:pt modelId="{9AD43548-1608-4274-BE9B-F698AE0CB2EF}" type="parTrans" cxnId="{8A1DCD8F-5C70-4675-972D-23771B762AA1}">
      <dgm:prSet/>
      <dgm:spPr/>
      <dgm:t>
        <a:bodyPr/>
        <a:lstStyle/>
        <a:p>
          <a:endParaRPr lang="ru-RU"/>
        </a:p>
      </dgm:t>
    </dgm:pt>
    <dgm:pt modelId="{5F66F064-2809-47D6-A6B7-0CA193BF5BA2}" type="sibTrans" cxnId="{8A1DCD8F-5C70-4675-972D-23771B762AA1}">
      <dgm:prSet/>
      <dgm:spPr/>
      <dgm:t>
        <a:bodyPr/>
        <a:lstStyle/>
        <a:p>
          <a:endParaRPr lang="ru-RU"/>
        </a:p>
      </dgm:t>
    </dgm:pt>
    <dgm:pt modelId="{8EC36D8D-9850-48CF-BEB2-9179A0E8B9C8}" type="pres">
      <dgm:prSet presAssocID="{B7BA0AB2-7312-4FC2-86C1-FCF203EC5800}" presName="linearFlow" presStyleCnt="0">
        <dgm:presLayoutVars>
          <dgm:dir/>
          <dgm:resizeHandles val="exact"/>
        </dgm:presLayoutVars>
      </dgm:prSet>
      <dgm:spPr/>
    </dgm:pt>
    <dgm:pt modelId="{BC654930-9B4B-4834-BC80-054752A74D48}" type="pres">
      <dgm:prSet presAssocID="{10439600-9DC2-4B2C-B707-E83212958AED}" presName="composite" presStyleCnt="0"/>
      <dgm:spPr/>
    </dgm:pt>
    <dgm:pt modelId="{BA1C2528-7747-44DF-A8E3-4401B0E4A291}" type="pres">
      <dgm:prSet presAssocID="{10439600-9DC2-4B2C-B707-E83212958AED}" presName="imgShp" presStyleLbl="fgImgPlace1" presStyleIdx="0" presStyleCnt="3" custLinFactNeighborX="-844" custLinFactNeighborY="293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BBBB6579-C694-407D-9C07-0ECF0A0803E2}" type="pres">
      <dgm:prSet presAssocID="{10439600-9DC2-4B2C-B707-E83212958AED}" presName="txShp" presStyleLbl="node1" presStyleIdx="0" presStyleCnt="3" custLinFactNeighborX="-1135" custLinFactNeighborY="-483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72BF8B-A400-4841-A391-F37634A17BDD}" type="pres">
      <dgm:prSet presAssocID="{06BF2A3E-5C34-44A7-8529-55B20C979D70}" presName="spacing" presStyleCnt="0"/>
      <dgm:spPr/>
    </dgm:pt>
    <dgm:pt modelId="{7CA6091C-119D-42AA-8FF8-1008B4D7030E}" type="pres">
      <dgm:prSet presAssocID="{68415FC2-D979-4C02-A1A6-BDD3616CC517}" presName="composite" presStyleCnt="0"/>
      <dgm:spPr/>
    </dgm:pt>
    <dgm:pt modelId="{7F937698-54F9-418E-A45E-ACC4A42D67E3}" type="pres">
      <dgm:prSet presAssocID="{68415FC2-D979-4C02-A1A6-BDD3616CC517}" presName="imgShp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7F3477AB-F910-4244-983F-5826AEF74809}" type="pres">
      <dgm:prSet presAssocID="{68415FC2-D979-4C02-A1A6-BDD3616CC517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57030E-BF4C-4E9B-8701-3D98EEA3C880}" type="pres">
      <dgm:prSet presAssocID="{F7B44BB4-22B8-4FFD-96D2-D7AF7DB09EBE}" presName="spacing" presStyleCnt="0"/>
      <dgm:spPr/>
    </dgm:pt>
    <dgm:pt modelId="{41643AE4-EEC6-469F-A609-BC7E513D34B4}" type="pres">
      <dgm:prSet presAssocID="{B7A24334-9524-4EE8-8DE7-4F23930970E7}" presName="composite" presStyleCnt="0"/>
      <dgm:spPr/>
    </dgm:pt>
    <dgm:pt modelId="{DAB7EF7C-06A4-4335-AE8A-7AA5808444CD}" type="pres">
      <dgm:prSet presAssocID="{B7A24334-9524-4EE8-8DE7-4F23930970E7}" presName="imgShp" presStyleLbl="fgImgPlace1" presStyleIdx="2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2B674EA5-9D64-4174-9C12-8748A6BBB6A9}" type="pres">
      <dgm:prSet presAssocID="{B7A24334-9524-4EE8-8DE7-4F23930970E7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2B01263-E714-45B4-BFF9-9A06B3DBCEE9}" type="presOf" srcId="{10439600-9DC2-4B2C-B707-E83212958AED}" destId="{BBBB6579-C694-407D-9C07-0ECF0A0803E2}" srcOrd="0" destOrd="0" presId="urn:microsoft.com/office/officeart/2005/8/layout/vList3"/>
    <dgm:cxn modelId="{EA121F37-BE9C-4AA3-B28C-00E182454E8C}" type="presOf" srcId="{68415FC2-D979-4C02-A1A6-BDD3616CC517}" destId="{7F3477AB-F910-4244-983F-5826AEF74809}" srcOrd="0" destOrd="0" presId="urn:microsoft.com/office/officeart/2005/8/layout/vList3"/>
    <dgm:cxn modelId="{334AD9D2-6657-41DF-9F0F-4FF35AD38714}" srcId="{B7BA0AB2-7312-4FC2-86C1-FCF203EC5800}" destId="{68415FC2-D979-4C02-A1A6-BDD3616CC517}" srcOrd="1" destOrd="0" parTransId="{FFCD0657-EC6A-437C-943C-7BFF7CA7D008}" sibTransId="{F7B44BB4-22B8-4FFD-96D2-D7AF7DB09EBE}"/>
    <dgm:cxn modelId="{8A1DCD8F-5C70-4675-972D-23771B762AA1}" srcId="{B7BA0AB2-7312-4FC2-86C1-FCF203EC5800}" destId="{B7A24334-9524-4EE8-8DE7-4F23930970E7}" srcOrd="2" destOrd="0" parTransId="{9AD43548-1608-4274-BE9B-F698AE0CB2EF}" sibTransId="{5F66F064-2809-47D6-A6B7-0CA193BF5BA2}"/>
    <dgm:cxn modelId="{0C1926C5-192A-424A-8F8C-BBFAE531765E}" type="presOf" srcId="{B7BA0AB2-7312-4FC2-86C1-FCF203EC5800}" destId="{8EC36D8D-9850-48CF-BEB2-9179A0E8B9C8}" srcOrd="0" destOrd="0" presId="urn:microsoft.com/office/officeart/2005/8/layout/vList3"/>
    <dgm:cxn modelId="{0AE7D60C-26BE-4E76-ACE7-6FB2DCDF3B4C}" srcId="{B7BA0AB2-7312-4FC2-86C1-FCF203EC5800}" destId="{10439600-9DC2-4B2C-B707-E83212958AED}" srcOrd="0" destOrd="0" parTransId="{36B40084-7EC3-4DFF-9413-8B2CDD10F670}" sibTransId="{06BF2A3E-5C34-44A7-8529-55B20C979D70}"/>
    <dgm:cxn modelId="{BE8A68CF-A9F9-4C37-8193-DB17643AD91C}" type="presOf" srcId="{B7A24334-9524-4EE8-8DE7-4F23930970E7}" destId="{2B674EA5-9D64-4174-9C12-8748A6BBB6A9}" srcOrd="0" destOrd="0" presId="urn:microsoft.com/office/officeart/2005/8/layout/vList3"/>
    <dgm:cxn modelId="{5A638715-BBAF-4CFD-B8BC-22A30E28719A}" type="presParOf" srcId="{8EC36D8D-9850-48CF-BEB2-9179A0E8B9C8}" destId="{BC654930-9B4B-4834-BC80-054752A74D48}" srcOrd="0" destOrd="0" presId="urn:microsoft.com/office/officeart/2005/8/layout/vList3"/>
    <dgm:cxn modelId="{D9FF2362-BDF9-4AE6-972F-92FA4E8EB8E9}" type="presParOf" srcId="{BC654930-9B4B-4834-BC80-054752A74D48}" destId="{BA1C2528-7747-44DF-A8E3-4401B0E4A291}" srcOrd="0" destOrd="0" presId="urn:microsoft.com/office/officeart/2005/8/layout/vList3"/>
    <dgm:cxn modelId="{E8A8AB28-B369-4A07-9FA2-24ED4C56539D}" type="presParOf" srcId="{BC654930-9B4B-4834-BC80-054752A74D48}" destId="{BBBB6579-C694-407D-9C07-0ECF0A0803E2}" srcOrd="1" destOrd="0" presId="urn:microsoft.com/office/officeart/2005/8/layout/vList3"/>
    <dgm:cxn modelId="{BCC1BBBD-CC8D-46F3-B945-78EAE06EEC0C}" type="presParOf" srcId="{8EC36D8D-9850-48CF-BEB2-9179A0E8B9C8}" destId="{5C72BF8B-A400-4841-A391-F37634A17BDD}" srcOrd="1" destOrd="0" presId="urn:microsoft.com/office/officeart/2005/8/layout/vList3"/>
    <dgm:cxn modelId="{B1FD8E9F-2892-4021-93F0-27E248FDECA3}" type="presParOf" srcId="{8EC36D8D-9850-48CF-BEB2-9179A0E8B9C8}" destId="{7CA6091C-119D-42AA-8FF8-1008B4D7030E}" srcOrd="2" destOrd="0" presId="urn:microsoft.com/office/officeart/2005/8/layout/vList3"/>
    <dgm:cxn modelId="{837632FE-F404-47D4-BC94-6487D6F80F8E}" type="presParOf" srcId="{7CA6091C-119D-42AA-8FF8-1008B4D7030E}" destId="{7F937698-54F9-418E-A45E-ACC4A42D67E3}" srcOrd="0" destOrd="0" presId="urn:microsoft.com/office/officeart/2005/8/layout/vList3"/>
    <dgm:cxn modelId="{F66D1711-BBF9-4077-9698-DC0FCE0AE79B}" type="presParOf" srcId="{7CA6091C-119D-42AA-8FF8-1008B4D7030E}" destId="{7F3477AB-F910-4244-983F-5826AEF74809}" srcOrd="1" destOrd="0" presId="urn:microsoft.com/office/officeart/2005/8/layout/vList3"/>
    <dgm:cxn modelId="{FFD27702-DE3E-422C-A07B-6D8B6E49DD46}" type="presParOf" srcId="{8EC36D8D-9850-48CF-BEB2-9179A0E8B9C8}" destId="{FE57030E-BF4C-4E9B-8701-3D98EEA3C880}" srcOrd="3" destOrd="0" presId="urn:microsoft.com/office/officeart/2005/8/layout/vList3"/>
    <dgm:cxn modelId="{14B5886A-D4E9-4AF6-9AB8-601B81317935}" type="presParOf" srcId="{8EC36D8D-9850-48CF-BEB2-9179A0E8B9C8}" destId="{41643AE4-EEC6-469F-A609-BC7E513D34B4}" srcOrd="4" destOrd="0" presId="urn:microsoft.com/office/officeart/2005/8/layout/vList3"/>
    <dgm:cxn modelId="{8AAD40E8-F022-4FA4-A03C-9C84693902E6}" type="presParOf" srcId="{41643AE4-EEC6-469F-A609-BC7E513D34B4}" destId="{DAB7EF7C-06A4-4335-AE8A-7AA5808444CD}" srcOrd="0" destOrd="0" presId="urn:microsoft.com/office/officeart/2005/8/layout/vList3"/>
    <dgm:cxn modelId="{35C6BD04-815C-495E-8E85-8064E453D268}" type="presParOf" srcId="{41643AE4-EEC6-469F-A609-BC7E513D34B4}" destId="{2B674EA5-9D64-4174-9C12-8748A6BBB6A9}" srcOrd="1" destOrd="0" presId="urn:microsoft.com/office/officeart/2005/8/layout/vList3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7BA0AB2-7312-4FC2-86C1-FCF203EC5800}" type="doc">
      <dgm:prSet loTypeId="urn:microsoft.com/office/officeart/2005/8/layout/vList3" loCatId="list" qsTypeId="urn:microsoft.com/office/officeart/2005/8/quickstyle/3d2" qsCatId="3D" csTypeId="urn:microsoft.com/office/officeart/2005/8/colors/colorful1" csCatId="colorful" phldr="1"/>
      <dgm:spPr/>
    </dgm:pt>
    <dgm:pt modelId="{10439600-9DC2-4B2C-B707-E83212958AED}">
      <dgm:prSet phldrT="[Текст]" custT="1"/>
      <dgm:spPr/>
      <dgm:t>
        <a:bodyPr/>
        <a:lstStyle/>
        <a:p>
          <a:r>
            <a:rPr lang="ru-RU" sz="1800" dirty="0" smtClean="0"/>
            <a:t>Категоричность учителя, нетерпимость к другому мнению, к ошибке. Навязывание своего мнения, обилие дисциплинарных замечаний, авторитаризм.</a:t>
          </a:r>
          <a:endParaRPr lang="ru-RU" sz="1800" b="1" u="sng" dirty="0"/>
        </a:p>
      </dgm:t>
    </dgm:pt>
    <dgm:pt modelId="{36B40084-7EC3-4DFF-9413-8B2CDD10F670}" type="parTrans" cxnId="{0AE7D60C-26BE-4E76-ACE7-6FB2DCDF3B4C}">
      <dgm:prSet/>
      <dgm:spPr/>
      <dgm:t>
        <a:bodyPr/>
        <a:lstStyle/>
        <a:p>
          <a:endParaRPr lang="ru-RU"/>
        </a:p>
      </dgm:t>
    </dgm:pt>
    <dgm:pt modelId="{06BF2A3E-5C34-44A7-8529-55B20C979D70}" type="sibTrans" cxnId="{0AE7D60C-26BE-4E76-ACE7-6FB2DCDF3B4C}">
      <dgm:prSet/>
      <dgm:spPr/>
      <dgm:t>
        <a:bodyPr/>
        <a:lstStyle/>
        <a:p>
          <a:endParaRPr lang="ru-RU"/>
        </a:p>
      </dgm:t>
    </dgm:pt>
    <dgm:pt modelId="{D9456553-08E4-4DB6-8D54-44599868DD29}">
      <dgm:prSet custT="1"/>
      <dgm:spPr/>
      <dgm:t>
        <a:bodyPr/>
        <a:lstStyle/>
        <a:p>
          <a:r>
            <a:rPr lang="ru-RU" sz="1900" dirty="0" smtClean="0"/>
            <a:t> </a:t>
          </a:r>
          <a:r>
            <a:rPr lang="ru-RU" sz="1800" dirty="0" smtClean="0"/>
            <a:t>Отсутствие внимания учителя к ребёнку</a:t>
          </a:r>
          <a:endParaRPr lang="ru-RU" sz="1800" dirty="0"/>
        </a:p>
      </dgm:t>
    </dgm:pt>
    <dgm:pt modelId="{B61467A4-294A-4C77-A743-7B7DF0B63D9C}" type="parTrans" cxnId="{CF27A8A7-9CA0-4AEC-81D6-EE0968844DE1}">
      <dgm:prSet/>
      <dgm:spPr/>
      <dgm:t>
        <a:bodyPr/>
        <a:lstStyle/>
        <a:p>
          <a:endParaRPr lang="ru-RU"/>
        </a:p>
      </dgm:t>
    </dgm:pt>
    <dgm:pt modelId="{063D9E53-2FF6-41A1-98CC-788465E9B26E}" type="sibTrans" cxnId="{CF27A8A7-9CA0-4AEC-81D6-EE0968844DE1}">
      <dgm:prSet/>
      <dgm:spPr/>
      <dgm:t>
        <a:bodyPr/>
        <a:lstStyle/>
        <a:p>
          <a:endParaRPr lang="ru-RU"/>
        </a:p>
      </dgm:t>
    </dgm:pt>
    <dgm:pt modelId="{F1908F24-3C6D-41F0-A6B1-D3D7E198D59C}">
      <dgm:prSet/>
      <dgm:spPr/>
      <dgm:t>
        <a:bodyPr/>
        <a:lstStyle/>
        <a:p>
          <a:r>
            <a:rPr lang="ru-RU" dirty="0" smtClean="0"/>
            <a:t> Закрытые вопросы, которые предполагают односложные ответы или вопросы, на которые вообще отвечать не нужно.</a:t>
          </a:r>
          <a:endParaRPr lang="ru-RU" dirty="0"/>
        </a:p>
      </dgm:t>
    </dgm:pt>
    <dgm:pt modelId="{E45E2B9A-9D02-4819-A0E2-0A12B41DE5C6}" type="parTrans" cxnId="{603ED3D4-80DC-42B8-ADBD-83A171B2D213}">
      <dgm:prSet/>
      <dgm:spPr/>
      <dgm:t>
        <a:bodyPr/>
        <a:lstStyle/>
        <a:p>
          <a:endParaRPr lang="ru-RU"/>
        </a:p>
      </dgm:t>
    </dgm:pt>
    <dgm:pt modelId="{8F03F799-A66E-4149-8D85-9403E6DAEA63}" type="sibTrans" cxnId="{603ED3D4-80DC-42B8-ADBD-83A171B2D213}">
      <dgm:prSet/>
      <dgm:spPr/>
      <dgm:t>
        <a:bodyPr/>
        <a:lstStyle/>
        <a:p>
          <a:endParaRPr lang="ru-RU"/>
        </a:p>
      </dgm:t>
    </dgm:pt>
    <dgm:pt modelId="{50D54B2C-38CD-4470-9727-4B602790472C}">
      <dgm:prSet/>
      <dgm:spPr/>
      <dgm:t>
        <a:bodyPr/>
        <a:lstStyle/>
        <a:p>
          <a:r>
            <a:rPr lang="ru-RU" dirty="0" smtClean="0"/>
            <a:t> Неумение учителя быть хорошим слушателем. </a:t>
          </a:r>
          <a:endParaRPr lang="ru-RU" dirty="0"/>
        </a:p>
      </dgm:t>
    </dgm:pt>
    <dgm:pt modelId="{7D94D39D-BC62-4BA0-AB35-F36D79D75E05}" type="parTrans" cxnId="{327374B3-DB46-44FB-B76E-41A2A2C24988}">
      <dgm:prSet/>
      <dgm:spPr/>
      <dgm:t>
        <a:bodyPr/>
        <a:lstStyle/>
        <a:p>
          <a:endParaRPr lang="ru-RU"/>
        </a:p>
      </dgm:t>
    </dgm:pt>
    <dgm:pt modelId="{56663285-08AD-47D7-BE51-C3BAF4C038A0}" type="sibTrans" cxnId="{327374B3-DB46-44FB-B76E-41A2A2C24988}">
      <dgm:prSet/>
      <dgm:spPr/>
      <dgm:t>
        <a:bodyPr/>
        <a:lstStyle/>
        <a:p>
          <a:endParaRPr lang="ru-RU"/>
        </a:p>
      </dgm:t>
    </dgm:pt>
    <dgm:pt modelId="{8EC36D8D-9850-48CF-BEB2-9179A0E8B9C8}" type="pres">
      <dgm:prSet presAssocID="{B7BA0AB2-7312-4FC2-86C1-FCF203EC5800}" presName="linearFlow" presStyleCnt="0">
        <dgm:presLayoutVars>
          <dgm:dir/>
          <dgm:resizeHandles val="exact"/>
        </dgm:presLayoutVars>
      </dgm:prSet>
      <dgm:spPr/>
    </dgm:pt>
    <dgm:pt modelId="{BC654930-9B4B-4834-BC80-054752A74D48}" type="pres">
      <dgm:prSet presAssocID="{10439600-9DC2-4B2C-B707-E83212958AED}" presName="composite" presStyleCnt="0"/>
      <dgm:spPr/>
    </dgm:pt>
    <dgm:pt modelId="{BA1C2528-7747-44DF-A8E3-4401B0E4A291}" type="pres">
      <dgm:prSet presAssocID="{10439600-9DC2-4B2C-B707-E83212958AED}" presName="imgShp" presStyleLbl="fgImgPlace1" presStyleIdx="0" presStyleCnt="4" custLinFactNeighborX="-844" custLinFactNeighborY="293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BBBB6579-C694-407D-9C07-0ECF0A0803E2}" type="pres">
      <dgm:prSet presAssocID="{10439600-9DC2-4B2C-B707-E83212958AED}" presName="txShp" presStyleLbl="node1" presStyleIdx="0" presStyleCnt="4" custLinFactNeighborX="-1135" custLinFactNeighborY="-483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72BF8B-A400-4841-A391-F37634A17BDD}" type="pres">
      <dgm:prSet presAssocID="{06BF2A3E-5C34-44A7-8529-55B20C979D70}" presName="spacing" presStyleCnt="0"/>
      <dgm:spPr/>
    </dgm:pt>
    <dgm:pt modelId="{53D1A5D4-EA85-4656-86AA-322D5249C96A}" type="pres">
      <dgm:prSet presAssocID="{D9456553-08E4-4DB6-8D54-44599868DD29}" presName="composite" presStyleCnt="0"/>
      <dgm:spPr/>
    </dgm:pt>
    <dgm:pt modelId="{2969D563-2822-442A-B1EC-27333F3DD3AD}" type="pres">
      <dgm:prSet presAssocID="{D9456553-08E4-4DB6-8D54-44599868DD29}" presName="imgShp" presStyleLbl="fgImgPlace1" presStyleIdx="1" presStyleCnt="4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A16CF754-C6C5-4A4B-AA2F-5D4501358626}" type="pres">
      <dgm:prSet presAssocID="{D9456553-08E4-4DB6-8D54-44599868DD29}" presName="tx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A52BAA-A0C3-45E3-B2EA-A69D844C7CBA}" type="pres">
      <dgm:prSet presAssocID="{063D9E53-2FF6-41A1-98CC-788465E9B26E}" presName="spacing" presStyleCnt="0"/>
      <dgm:spPr/>
    </dgm:pt>
    <dgm:pt modelId="{8E6B7B20-31C4-494D-9B67-D0A47F86DD91}" type="pres">
      <dgm:prSet presAssocID="{F1908F24-3C6D-41F0-A6B1-D3D7E198D59C}" presName="composite" presStyleCnt="0"/>
      <dgm:spPr/>
    </dgm:pt>
    <dgm:pt modelId="{E8200248-1D8C-4F48-926B-A93EB1BCB767}" type="pres">
      <dgm:prSet presAssocID="{F1908F24-3C6D-41F0-A6B1-D3D7E198D59C}" presName="imgShp" presStyleLbl="fgImgPlace1" presStyleIdx="2" presStyleCnt="4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918697DF-086A-4EAE-8B26-572AF6648337}" type="pres">
      <dgm:prSet presAssocID="{F1908F24-3C6D-41F0-A6B1-D3D7E198D59C}" presName="tx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0368D5-7A1A-467F-AC98-99980FBB1104}" type="pres">
      <dgm:prSet presAssocID="{8F03F799-A66E-4149-8D85-9403E6DAEA63}" presName="spacing" presStyleCnt="0"/>
      <dgm:spPr/>
    </dgm:pt>
    <dgm:pt modelId="{792BFB99-E4F1-4C4B-8D96-C6B2D2C2F45F}" type="pres">
      <dgm:prSet presAssocID="{50D54B2C-38CD-4470-9727-4B602790472C}" presName="composite" presStyleCnt="0"/>
      <dgm:spPr/>
    </dgm:pt>
    <dgm:pt modelId="{5356E523-771D-494F-9B49-C9C2240DCD3E}" type="pres">
      <dgm:prSet presAssocID="{50D54B2C-38CD-4470-9727-4B602790472C}" presName="imgShp" presStyleLbl="fgImgPlace1" presStyleIdx="3" presStyleCnt="4" custLinFactNeighborX="6569" custLinFactNeighborY="-4337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9995436D-74C5-48BA-ADDC-E186CC2A1581}" type="pres">
      <dgm:prSet presAssocID="{50D54B2C-38CD-4470-9727-4B602790472C}" presName="tx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73F9F0A-CDAB-4D5A-9B61-A356CF8833A0}" type="presOf" srcId="{F1908F24-3C6D-41F0-A6B1-D3D7E198D59C}" destId="{918697DF-086A-4EAE-8B26-572AF6648337}" srcOrd="0" destOrd="0" presId="urn:microsoft.com/office/officeart/2005/8/layout/vList3"/>
    <dgm:cxn modelId="{CF27A8A7-9CA0-4AEC-81D6-EE0968844DE1}" srcId="{B7BA0AB2-7312-4FC2-86C1-FCF203EC5800}" destId="{D9456553-08E4-4DB6-8D54-44599868DD29}" srcOrd="1" destOrd="0" parTransId="{B61467A4-294A-4C77-A743-7B7DF0B63D9C}" sibTransId="{063D9E53-2FF6-41A1-98CC-788465E9B26E}"/>
    <dgm:cxn modelId="{A620D816-209A-4610-9A78-011F7727CAEE}" type="presOf" srcId="{50D54B2C-38CD-4470-9727-4B602790472C}" destId="{9995436D-74C5-48BA-ADDC-E186CC2A1581}" srcOrd="0" destOrd="0" presId="urn:microsoft.com/office/officeart/2005/8/layout/vList3"/>
    <dgm:cxn modelId="{0AE7D60C-26BE-4E76-ACE7-6FB2DCDF3B4C}" srcId="{B7BA0AB2-7312-4FC2-86C1-FCF203EC5800}" destId="{10439600-9DC2-4B2C-B707-E83212958AED}" srcOrd="0" destOrd="0" parTransId="{36B40084-7EC3-4DFF-9413-8B2CDD10F670}" sibTransId="{06BF2A3E-5C34-44A7-8529-55B20C979D70}"/>
    <dgm:cxn modelId="{327374B3-DB46-44FB-B76E-41A2A2C24988}" srcId="{B7BA0AB2-7312-4FC2-86C1-FCF203EC5800}" destId="{50D54B2C-38CD-4470-9727-4B602790472C}" srcOrd="3" destOrd="0" parTransId="{7D94D39D-BC62-4BA0-AB35-F36D79D75E05}" sibTransId="{56663285-08AD-47D7-BE51-C3BAF4C038A0}"/>
    <dgm:cxn modelId="{603ED3D4-80DC-42B8-ADBD-83A171B2D213}" srcId="{B7BA0AB2-7312-4FC2-86C1-FCF203EC5800}" destId="{F1908F24-3C6D-41F0-A6B1-D3D7E198D59C}" srcOrd="2" destOrd="0" parTransId="{E45E2B9A-9D02-4819-A0E2-0A12B41DE5C6}" sibTransId="{8F03F799-A66E-4149-8D85-9403E6DAEA63}"/>
    <dgm:cxn modelId="{FAE1DE63-CC01-4473-8451-04AB9C5895F4}" type="presOf" srcId="{D9456553-08E4-4DB6-8D54-44599868DD29}" destId="{A16CF754-C6C5-4A4B-AA2F-5D4501358626}" srcOrd="0" destOrd="0" presId="urn:microsoft.com/office/officeart/2005/8/layout/vList3"/>
    <dgm:cxn modelId="{B75B9461-D304-4448-81FA-CEAC66FCF86A}" type="presOf" srcId="{10439600-9DC2-4B2C-B707-E83212958AED}" destId="{BBBB6579-C694-407D-9C07-0ECF0A0803E2}" srcOrd="0" destOrd="0" presId="urn:microsoft.com/office/officeart/2005/8/layout/vList3"/>
    <dgm:cxn modelId="{E8459C79-514F-46E3-870C-E41D878855FA}" type="presOf" srcId="{B7BA0AB2-7312-4FC2-86C1-FCF203EC5800}" destId="{8EC36D8D-9850-48CF-BEB2-9179A0E8B9C8}" srcOrd="0" destOrd="0" presId="urn:microsoft.com/office/officeart/2005/8/layout/vList3"/>
    <dgm:cxn modelId="{096C24A7-5797-4725-8FE9-4E112359858F}" type="presParOf" srcId="{8EC36D8D-9850-48CF-BEB2-9179A0E8B9C8}" destId="{BC654930-9B4B-4834-BC80-054752A74D48}" srcOrd="0" destOrd="0" presId="urn:microsoft.com/office/officeart/2005/8/layout/vList3"/>
    <dgm:cxn modelId="{2AC02D4D-A75A-4C9B-A692-DC6529B8FC0D}" type="presParOf" srcId="{BC654930-9B4B-4834-BC80-054752A74D48}" destId="{BA1C2528-7747-44DF-A8E3-4401B0E4A291}" srcOrd="0" destOrd="0" presId="urn:microsoft.com/office/officeart/2005/8/layout/vList3"/>
    <dgm:cxn modelId="{72EC38DD-79E3-4196-98E7-232F1E00F57B}" type="presParOf" srcId="{BC654930-9B4B-4834-BC80-054752A74D48}" destId="{BBBB6579-C694-407D-9C07-0ECF0A0803E2}" srcOrd="1" destOrd="0" presId="urn:microsoft.com/office/officeart/2005/8/layout/vList3"/>
    <dgm:cxn modelId="{CE95F51F-DE88-46F7-B1ED-84CEC9753879}" type="presParOf" srcId="{8EC36D8D-9850-48CF-BEB2-9179A0E8B9C8}" destId="{5C72BF8B-A400-4841-A391-F37634A17BDD}" srcOrd="1" destOrd="0" presId="urn:microsoft.com/office/officeart/2005/8/layout/vList3"/>
    <dgm:cxn modelId="{740C8884-B39A-4EE3-A372-DBF1EDEEA64F}" type="presParOf" srcId="{8EC36D8D-9850-48CF-BEB2-9179A0E8B9C8}" destId="{53D1A5D4-EA85-4656-86AA-322D5249C96A}" srcOrd="2" destOrd="0" presId="urn:microsoft.com/office/officeart/2005/8/layout/vList3"/>
    <dgm:cxn modelId="{A5C6B01C-718F-44F1-9193-0759754ECCEA}" type="presParOf" srcId="{53D1A5D4-EA85-4656-86AA-322D5249C96A}" destId="{2969D563-2822-442A-B1EC-27333F3DD3AD}" srcOrd="0" destOrd="0" presId="urn:microsoft.com/office/officeart/2005/8/layout/vList3"/>
    <dgm:cxn modelId="{42A13130-B706-473E-AE0D-562208631166}" type="presParOf" srcId="{53D1A5D4-EA85-4656-86AA-322D5249C96A}" destId="{A16CF754-C6C5-4A4B-AA2F-5D4501358626}" srcOrd="1" destOrd="0" presId="urn:microsoft.com/office/officeart/2005/8/layout/vList3"/>
    <dgm:cxn modelId="{AC58995E-5FF2-4669-B9B2-3E9A01251B82}" type="presParOf" srcId="{8EC36D8D-9850-48CF-BEB2-9179A0E8B9C8}" destId="{9FA52BAA-A0C3-45E3-B2EA-A69D844C7CBA}" srcOrd="3" destOrd="0" presId="urn:microsoft.com/office/officeart/2005/8/layout/vList3"/>
    <dgm:cxn modelId="{EBD99FEC-0F8B-4D75-9741-3FF7BF9E6FD8}" type="presParOf" srcId="{8EC36D8D-9850-48CF-BEB2-9179A0E8B9C8}" destId="{8E6B7B20-31C4-494D-9B67-D0A47F86DD91}" srcOrd="4" destOrd="0" presId="urn:microsoft.com/office/officeart/2005/8/layout/vList3"/>
    <dgm:cxn modelId="{F146C218-2B64-4F67-A8C7-392D8E119EA5}" type="presParOf" srcId="{8E6B7B20-31C4-494D-9B67-D0A47F86DD91}" destId="{E8200248-1D8C-4F48-926B-A93EB1BCB767}" srcOrd="0" destOrd="0" presId="urn:microsoft.com/office/officeart/2005/8/layout/vList3"/>
    <dgm:cxn modelId="{1D3B3794-13E0-4B21-8063-0622A63DF068}" type="presParOf" srcId="{8E6B7B20-31C4-494D-9B67-D0A47F86DD91}" destId="{918697DF-086A-4EAE-8B26-572AF6648337}" srcOrd="1" destOrd="0" presId="urn:microsoft.com/office/officeart/2005/8/layout/vList3"/>
    <dgm:cxn modelId="{73306CB0-45C2-46DB-98C0-3C88F90B24E0}" type="presParOf" srcId="{8EC36D8D-9850-48CF-BEB2-9179A0E8B9C8}" destId="{130368D5-7A1A-467F-AC98-99980FBB1104}" srcOrd="5" destOrd="0" presId="urn:microsoft.com/office/officeart/2005/8/layout/vList3"/>
    <dgm:cxn modelId="{CA27F1A3-F63F-4277-984E-9A0ADD79CBC6}" type="presParOf" srcId="{8EC36D8D-9850-48CF-BEB2-9179A0E8B9C8}" destId="{792BFB99-E4F1-4C4B-8D96-C6B2D2C2F45F}" srcOrd="6" destOrd="0" presId="urn:microsoft.com/office/officeart/2005/8/layout/vList3"/>
    <dgm:cxn modelId="{D15149D6-46C8-43C5-BC18-378D120E1F58}" type="presParOf" srcId="{792BFB99-E4F1-4C4B-8D96-C6B2D2C2F45F}" destId="{5356E523-771D-494F-9B49-C9C2240DCD3E}" srcOrd="0" destOrd="0" presId="urn:microsoft.com/office/officeart/2005/8/layout/vList3"/>
    <dgm:cxn modelId="{00F3BF37-7B2B-45CB-9BE2-48466955AFA8}" type="presParOf" srcId="{792BFB99-E4F1-4C4B-8D96-C6B2D2C2F45F}" destId="{9995436D-74C5-48BA-ADDC-E186CC2A1581}" srcOrd="1" destOrd="0" presId="urn:microsoft.com/office/officeart/2005/8/layout/vList3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8548BEC-0C14-4799-910D-44DF3E52C423}" type="doc">
      <dgm:prSet loTypeId="urn:microsoft.com/office/officeart/2005/8/layout/radial2" loCatId="relationship" qsTypeId="urn:microsoft.com/office/officeart/2005/8/quickstyle/3d1" qsCatId="3D" csTypeId="urn:microsoft.com/office/officeart/2005/8/colors/accent6_2" csCatId="accent6" phldr="1"/>
      <dgm:spPr/>
      <dgm:t>
        <a:bodyPr/>
        <a:lstStyle/>
        <a:p>
          <a:endParaRPr lang="ru-RU"/>
        </a:p>
      </dgm:t>
    </dgm:pt>
    <dgm:pt modelId="{619B865D-4BBC-42A5-8672-4382D59799CC}">
      <dgm:prSet phldrT="[Текст]" custT="1"/>
      <dgm:spPr/>
      <dgm:t>
        <a:bodyPr/>
        <a:lstStyle/>
        <a:p>
          <a:r>
            <a:rPr lang="ru-RU" sz="1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организует</a:t>
          </a:r>
          <a:endParaRPr lang="ru-RU" sz="1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64B4DE3-3B37-4CE2-A460-14038DBEA93C}" type="parTrans" cxnId="{3116D3B2-3ED7-4E9E-979C-25A5A63F1E1F}">
      <dgm:prSet/>
      <dgm:spPr/>
      <dgm:t>
        <a:bodyPr/>
        <a:lstStyle/>
        <a:p>
          <a:endParaRPr lang="ru-RU"/>
        </a:p>
      </dgm:t>
    </dgm:pt>
    <dgm:pt modelId="{1E5F606D-9AB6-4DFD-A600-A5DDFAD55C7F}" type="sibTrans" cxnId="{3116D3B2-3ED7-4E9E-979C-25A5A63F1E1F}">
      <dgm:prSet/>
      <dgm:spPr/>
      <dgm:t>
        <a:bodyPr/>
        <a:lstStyle/>
        <a:p>
          <a:endParaRPr lang="ru-RU"/>
        </a:p>
      </dgm:t>
    </dgm:pt>
    <dgm:pt modelId="{826D5BC0-E62B-41C5-ABE1-32AB2CF397F0}">
      <dgm:prSet phldrT="[Текст]"/>
      <dgm:spPr/>
      <dgm:t>
        <a:bodyPr/>
        <a:lstStyle/>
        <a:p>
          <a:pPr algn="ctr"/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процесс подготовки мышления учащихся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556B907-7053-4EB3-B74A-1E67C9D39029}" type="parTrans" cxnId="{4FE5C150-8674-4672-922B-7514B62B3D77}">
      <dgm:prSet/>
      <dgm:spPr/>
      <dgm:t>
        <a:bodyPr/>
        <a:lstStyle/>
        <a:p>
          <a:endParaRPr lang="ru-RU"/>
        </a:p>
      </dgm:t>
    </dgm:pt>
    <dgm:pt modelId="{A28B724E-B84A-48EB-8BDC-70D4F077D79C}" type="sibTrans" cxnId="{4FE5C150-8674-4672-922B-7514B62B3D77}">
      <dgm:prSet/>
      <dgm:spPr/>
      <dgm:t>
        <a:bodyPr/>
        <a:lstStyle/>
        <a:p>
          <a:endParaRPr lang="ru-RU"/>
        </a:p>
      </dgm:t>
    </dgm:pt>
    <dgm:pt modelId="{5E62F8CD-5A9C-4E6A-891E-FA1ABF8777BC}">
      <dgm:prSet phldrT="[Текст]" custT="1"/>
      <dgm:spPr/>
      <dgm:t>
        <a:bodyPr/>
        <a:lstStyle/>
        <a:p>
          <a:r>
            <a:rPr lang="ru-RU" sz="1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формирует</a:t>
          </a:r>
          <a:endParaRPr lang="ru-RU" sz="1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7853281-0FC3-499F-9113-E7F360D4FA81}" type="parTrans" cxnId="{FD95D6D1-70D8-45EF-9463-54F85912EB80}">
      <dgm:prSet/>
      <dgm:spPr/>
      <dgm:t>
        <a:bodyPr/>
        <a:lstStyle/>
        <a:p>
          <a:endParaRPr lang="ru-RU"/>
        </a:p>
      </dgm:t>
    </dgm:pt>
    <dgm:pt modelId="{73601A8F-2D0D-4C38-84B9-9A17B3B93166}" type="sibTrans" cxnId="{FD95D6D1-70D8-45EF-9463-54F85912EB80}">
      <dgm:prSet/>
      <dgm:spPr/>
      <dgm:t>
        <a:bodyPr/>
        <a:lstStyle/>
        <a:p>
          <a:endParaRPr lang="ru-RU"/>
        </a:p>
      </dgm:t>
    </dgm:pt>
    <dgm:pt modelId="{BC156F17-77A4-43B9-A388-80068F582DBD}">
      <dgm:prSet phldrT="[Текст]"/>
      <dgm:spPr/>
      <dgm:t>
        <a:bodyPr/>
        <a:lstStyle/>
        <a:p>
          <a:pPr algn="ctr"/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универсальные учебные действия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75F1491-F821-41D0-B51C-8F3D06E52D4B}" type="parTrans" cxnId="{A6CD8B9F-EFF8-45D1-8F36-6BF0F4FBC27A}">
      <dgm:prSet/>
      <dgm:spPr/>
      <dgm:t>
        <a:bodyPr/>
        <a:lstStyle/>
        <a:p>
          <a:endParaRPr lang="ru-RU"/>
        </a:p>
      </dgm:t>
    </dgm:pt>
    <dgm:pt modelId="{3E912D4A-AE95-4D8A-82C1-F8D1D3ACDD50}" type="sibTrans" cxnId="{A6CD8B9F-EFF8-45D1-8F36-6BF0F4FBC27A}">
      <dgm:prSet/>
      <dgm:spPr/>
      <dgm:t>
        <a:bodyPr/>
        <a:lstStyle/>
        <a:p>
          <a:endParaRPr lang="ru-RU"/>
        </a:p>
      </dgm:t>
    </dgm:pt>
    <dgm:pt modelId="{31451B2D-D669-429A-BBD3-5A42020D1D27}">
      <dgm:prSet phldrT="[Текст]" custT="1"/>
      <dgm:spPr/>
      <dgm:t>
        <a:bodyPr/>
        <a:lstStyle/>
        <a:p>
          <a:r>
            <a:rPr lang="ru-RU" sz="1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создает условия для </a:t>
          </a:r>
          <a:endParaRPr lang="ru-RU" sz="1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6E0E977-4DA5-4A60-AE81-D1FF570C6850}" type="parTrans" cxnId="{FCBA0EA2-926B-48E0-A6DD-7CBCC2A89D90}">
      <dgm:prSet/>
      <dgm:spPr/>
      <dgm:t>
        <a:bodyPr/>
        <a:lstStyle/>
        <a:p>
          <a:endParaRPr lang="ru-RU"/>
        </a:p>
      </dgm:t>
    </dgm:pt>
    <dgm:pt modelId="{5F7935D3-E029-44BF-8C77-34A0D06A6A7F}" type="sibTrans" cxnId="{FCBA0EA2-926B-48E0-A6DD-7CBCC2A89D90}">
      <dgm:prSet/>
      <dgm:spPr/>
      <dgm:t>
        <a:bodyPr/>
        <a:lstStyle/>
        <a:p>
          <a:endParaRPr lang="ru-RU"/>
        </a:p>
      </dgm:t>
    </dgm:pt>
    <dgm:pt modelId="{3E7243C6-97BE-418A-9B97-EFBFBB2250B6}">
      <dgm:prSet phldrT="[Текст]"/>
      <dgm:spPr/>
      <dgm:t>
        <a:bodyPr/>
        <a:lstStyle/>
        <a:p>
          <a:pPr algn="ctr"/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включения в деятельность;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EAAE1AD-55FB-4D74-952A-FD2FB4F25280}" type="parTrans" cxnId="{6D6BE0E3-944D-4DEF-B0AB-75DCCD78F0F3}">
      <dgm:prSet/>
      <dgm:spPr/>
      <dgm:t>
        <a:bodyPr/>
        <a:lstStyle/>
        <a:p>
          <a:endParaRPr lang="ru-RU"/>
        </a:p>
      </dgm:t>
    </dgm:pt>
    <dgm:pt modelId="{20160D3F-4FF6-43E3-B63A-688A37EF1851}" type="sibTrans" cxnId="{6D6BE0E3-944D-4DEF-B0AB-75DCCD78F0F3}">
      <dgm:prSet/>
      <dgm:spPr/>
      <dgm:t>
        <a:bodyPr/>
        <a:lstStyle/>
        <a:p>
          <a:endParaRPr lang="ru-RU"/>
        </a:p>
      </dgm:t>
    </dgm:pt>
    <dgm:pt modelId="{7C09AD2B-FAE0-403D-A5CA-A60CF413D97E}">
      <dgm:prSet phldrT="[Текст]"/>
      <dgm:spPr/>
      <dgm:t>
        <a:bodyPr/>
        <a:lstStyle/>
        <a:p>
          <a:pPr algn="ctr"/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выявления затруднения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A6325EB-5323-436E-9CF1-DB61E24EB311}" type="parTrans" cxnId="{C062675A-A638-442F-9024-C70A4B284F4B}">
      <dgm:prSet/>
      <dgm:spPr/>
      <dgm:t>
        <a:bodyPr/>
        <a:lstStyle/>
        <a:p>
          <a:endParaRPr lang="ru-RU"/>
        </a:p>
      </dgm:t>
    </dgm:pt>
    <dgm:pt modelId="{81A25346-A0A6-4300-ABB0-6757ADE8EEB4}" type="sibTrans" cxnId="{C062675A-A638-442F-9024-C70A4B284F4B}">
      <dgm:prSet/>
      <dgm:spPr/>
      <dgm:t>
        <a:bodyPr/>
        <a:lstStyle/>
        <a:p>
          <a:endParaRPr lang="ru-RU"/>
        </a:p>
      </dgm:t>
    </dgm:pt>
    <dgm:pt modelId="{88C67F32-1CD8-4E67-BE14-61D08C7A7EA0}">
      <dgm:prSet/>
      <dgm:spPr/>
      <dgm:t>
        <a:bodyPr/>
        <a:lstStyle/>
        <a:p>
          <a:endParaRPr lang="ru-RU"/>
        </a:p>
      </dgm:t>
    </dgm:pt>
    <dgm:pt modelId="{2BFE520C-781A-4526-82A2-31BE58BBD37A}" type="parTrans" cxnId="{97B53997-0487-4CE8-A269-B78CDF94DC8E}">
      <dgm:prSet/>
      <dgm:spPr/>
      <dgm:t>
        <a:bodyPr/>
        <a:lstStyle/>
        <a:p>
          <a:endParaRPr lang="ru-RU"/>
        </a:p>
      </dgm:t>
    </dgm:pt>
    <dgm:pt modelId="{BC0B6F79-3F1B-4A7A-A7BF-B0C50AB4AE8E}" type="sibTrans" cxnId="{97B53997-0487-4CE8-A269-B78CDF94DC8E}">
      <dgm:prSet/>
      <dgm:spPr/>
      <dgm:t>
        <a:bodyPr/>
        <a:lstStyle/>
        <a:p>
          <a:endParaRPr lang="ru-RU"/>
        </a:p>
      </dgm:t>
    </dgm:pt>
    <dgm:pt modelId="{DECE5D0B-F0E7-4461-A44D-DF9C436CA56B}" type="pres">
      <dgm:prSet presAssocID="{58548BEC-0C14-4799-910D-44DF3E52C423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FE1CD82-53EF-403F-9047-C9FC6EBA13CD}" type="pres">
      <dgm:prSet presAssocID="{58548BEC-0C14-4799-910D-44DF3E52C423}" presName="cycle" presStyleCnt="0"/>
      <dgm:spPr/>
    </dgm:pt>
    <dgm:pt modelId="{7135299B-7DCB-414B-81E7-B08138D6676B}" type="pres">
      <dgm:prSet presAssocID="{58548BEC-0C14-4799-910D-44DF3E52C423}" presName="centerShape" presStyleCnt="0"/>
      <dgm:spPr/>
    </dgm:pt>
    <dgm:pt modelId="{09779DED-9810-4EA9-87CE-B2326AFBD8D4}" type="pres">
      <dgm:prSet presAssocID="{58548BEC-0C14-4799-910D-44DF3E52C423}" presName="connSite" presStyleLbl="node1" presStyleIdx="0" presStyleCnt="5"/>
      <dgm:spPr/>
    </dgm:pt>
    <dgm:pt modelId="{3E666464-788F-4AE9-A0FF-29027E7A44E4}" type="pres">
      <dgm:prSet presAssocID="{58548BEC-0C14-4799-910D-44DF3E52C423}" presName="visible" presStyleLbl="node1" presStyleIdx="0" presStyleCnt="5" custScaleX="172021" custScaleY="166828" custLinFactNeighborX="-54904" custLinFactNeighborY="-4390"/>
      <dgm:spPr/>
    </dgm:pt>
    <dgm:pt modelId="{33FB5C87-E7F7-4B63-9758-6231F01A4872}" type="pres">
      <dgm:prSet presAssocID="{064B4DE3-3B37-4CE2-A460-14038DBEA93C}" presName="Name25" presStyleLbl="parChTrans1D1" presStyleIdx="0" presStyleCnt="4"/>
      <dgm:spPr/>
      <dgm:t>
        <a:bodyPr/>
        <a:lstStyle/>
        <a:p>
          <a:endParaRPr lang="ru-RU"/>
        </a:p>
      </dgm:t>
    </dgm:pt>
    <dgm:pt modelId="{0BA76DE7-3122-40D1-BDDC-5070D9FBBE0C}" type="pres">
      <dgm:prSet presAssocID="{619B865D-4BBC-42A5-8672-4382D59799CC}" presName="node" presStyleCnt="0"/>
      <dgm:spPr/>
    </dgm:pt>
    <dgm:pt modelId="{D14CA3B0-E43F-4ECB-A05F-4C8BB22BEDB2}" type="pres">
      <dgm:prSet presAssocID="{619B865D-4BBC-42A5-8672-4382D59799CC}" presName="parentNode" presStyleLbl="node1" presStyleIdx="1" presStyleCnt="5" custScaleX="110248" custLinFactNeighborX="16910" custLinFactNeighborY="-142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9914EA-3C19-4E40-867F-87E2F0C59D02}" type="pres">
      <dgm:prSet presAssocID="{619B865D-4BBC-42A5-8672-4382D59799CC}" presName="childNode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A3430B-F425-4EAE-9156-D551E4DDFF27}" type="pres">
      <dgm:prSet presAssocID="{A7853281-0FC3-499F-9113-E7F360D4FA81}" presName="Name25" presStyleLbl="parChTrans1D1" presStyleIdx="1" presStyleCnt="4"/>
      <dgm:spPr/>
      <dgm:t>
        <a:bodyPr/>
        <a:lstStyle/>
        <a:p>
          <a:endParaRPr lang="ru-RU"/>
        </a:p>
      </dgm:t>
    </dgm:pt>
    <dgm:pt modelId="{BF91909A-23F3-469C-BEA0-EE038FD76B07}" type="pres">
      <dgm:prSet presAssocID="{5E62F8CD-5A9C-4E6A-891E-FA1ABF8777BC}" presName="node" presStyleCnt="0"/>
      <dgm:spPr/>
    </dgm:pt>
    <dgm:pt modelId="{674AD1F0-CFED-4639-A416-55327E4DBDCA}" type="pres">
      <dgm:prSet presAssocID="{5E62F8CD-5A9C-4E6A-891E-FA1ABF8777BC}" presName="parentNode" presStyleLbl="node1" presStyleIdx="2" presStyleCnt="5" custScaleX="11011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2C3368-64A9-42EE-BE44-5768D9DEF56A}" type="pres">
      <dgm:prSet presAssocID="{5E62F8CD-5A9C-4E6A-891E-FA1ABF8777BC}" presName="childNode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BF9BFA-3A5F-47AE-90A8-2A0195068F1D}" type="pres">
      <dgm:prSet presAssocID="{76E0E977-4DA5-4A60-AE81-D1FF570C6850}" presName="Name25" presStyleLbl="parChTrans1D1" presStyleIdx="2" presStyleCnt="4"/>
      <dgm:spPr/>
      <dgm:t>
        <a:bodyPr/>
        <a:lstStyle/>
        <a:p>
          <a:endParaRPr lang="ru-RU"/>
        </a:p>
      </dgm:t>
    </dgm:pt>
    <dgm:pt modelId="{806996CF-C497-4A66-B6E9-9429064EBC51}" type="pres">
      <dgm:prSet presAssocID="{31451B2D-D669-429A-BBD3-5A42020D1D27}" presName="node" presStyleCnt="0"/>
      <dgm:spPr/>
    </dgm:pt>
    <dgm:pt modelId="{DBD6FF75-2A2A-4DBB-B905-C553C7C93D02}" type="pres">
      <dgm:prSet presAssocID="{31451B2D-D669-429A-BBD3-5A42020D1D27}" presName="parentNode" presStyleLbl="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8D255E-3C1A-469F-A9A8-F5A291DF2C49}" type="pres">
      <dgm:prSet presAssocID="{31451B2D-D669-429A-BBD3-5A42020D1D27}" presName="childNode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F35D77-2A18-4F1E-B98C-21E41DF6668A}" type="pres">
      <dgm:prSet presAssocID="{2BFE520C-781A-4526-82A2-31BE58BBD37A}" presName="Name25" presStyleLbl="parChTrans1D1" presStyleIdx="3" presStyleCnt="4"/>
      <dgm:spPr/>
      <dgm:t>
        <a:bodyPr/>
        <a:lstStyle/>
        <a:p>
          <a:endParaRPr lang="ru-RU"/>
        </a:p>
      </dgm:t>
    </dgm:pt>
    <dgm:pt modelId="{F651A7B6-8B04-4868-B6F3-CCFF577459F3}" type="pres">
      <dgm:prSet presAssocID="{88C67F32-1CD8-4E67-BE14-61D08C7A7EA0}" presName="node" presStyleCnt="0"/>
      <dgm:spPr/>
    </dgm:pt>
    <dgm:pt modelId="{DA17F5EA-AB66-48BC-B910-08CDAA6D676C}" type="pres">
      <dgm:prSet presAssocID="{88C67F32-1CD8-4E67-BE14-61D08C7A7EA0}" presName="parentNode" presStyleLbl="node1" presStyleIdx="4" presStyleCnt="5" custLinFactNeighborX="-1693" custLinFactNeighborY="3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8B0D1F-91B6-4356-8544-A439341F2675}" type="pres">
      <dgm:prSet presAssocID="{88C67F32-1CD8-4E67-BE14-61D08C7A7EA0}" presName="childNode" presStyleLbl="revTx" presStyleIdx="2" presStyleCnt="3">
        <dgm:presLayoutVars>
          <dgm:bulletEnabled val="1"/>
        </dgm:presLayoutVars>
      </dgm:prSet>
      <dgm:spPr/>
    </dgm:pt>
  </dgm:ptLst>
  <dgm:cxnLst>
    <dgm:cxn modelId="{FD9B56D7-6038-4E1A-8C35-8B930CEDEFB0}" type="presOf" srcId="{58548BEC-0C14-4799-910D-44DF3E52C423}" destId="{DECE5D0B-F0E7-4461-A44D-DF9C436CA56B}" srcOrd="0" destOrd="0" presId="urn:microsoft.com/office/officeart/2005/8/layout/radial2"/>
    <dgm:cxn modelId="{606DA3CE-62B2-496C-A01D-AC9D29A4125F}" type="presOf" srcId="{5E62F8CD-5A9C-4E6A-891E-FA1ABF8777BC}" destId="{674AD1F0-CFED-4639-A416-55327E4DBDCA}" srcOrd="0" destOrd="0" presId="urn:microsoft.com/office/officeart/2005/8/layout/radial2"/>
    <dgm:cxn modelId="{DEEC4E23-C062-4542-8B91-62E6819D45B5}" type="presOf" srcId="{619B865D-4BBC-42A5-8672-4382D59799CC}" destId="{D14CA3B0-E43F-4ECB-A05F-4C8BB22BEDB2}" srcOrd="0" destOrd="0" presId="urn:microsoft.com/office/officeart/2005/8/layout/radial2"/>
    <dgm:cxn modelId="{C062675A-A638-442F-9024-C70A4B284F4B}" srcId="{31451B2D-D669-429A-BBD3-5A42020D1D27}" destId="{7C09AD2B-FAE0-403D-A5CA-A60CF413D97E}" srcOrd="1" destOrd="0" parTransId="{DA6325EB-5323-436E-9CF1-DB61E24EB311}" sibTransId="{81A25346-A0A6-4300-ABB0-6757ADE8EEB4}"/>
    <dgm:cxn modelId="{96ECAF3C-C28F-48B3-8275-520CAA1DB53F}" type="presOf" srcId="{31451B2D-D669-429A-BBD3-5A42020D1D27}" destId="{DBD6FF75-2A2A-4DBB-B905-C553C7C93D02}" srcOrd="0" destOrd="0" presId="urn:microsoft.com/office/officeart/2005/8/layout/radial2"/>
    <dgm:cxn modelId="{FCBA0EA2-926B-48E0-A6DD-7CBCC2A89D90}" srcId="{58548BEC-0C14-4799-910D-44DF3E52C423}" destId="{31451B2D-D669-429A-BBD3-5A42020D1D27}" srcOrd="2" destOrd="0" parTransId="{76E0E977-4DA5-4A60-AE81-D1FF570C6850}" sibTransId="{5F7935D3-E029-44BF-8C77-34A0D06A6A7F}"/>
    <dgm:cxn modelId="{4FE5C150-8674-4672-922B-7514B62B3D77}" srcId="{619B865D-4BBC-42A5-8672-4382D59799CC}" destId="{826D5BC0-E62B-41C5-ABE1-32AB2CF397F0}" srcOrd="0" destOrd="0" parTransId="{A556B907-7053-4EB3-B74A-1E67C9D39029}" sibTransId="{A28B724E-B84A-48EB-8BDC-70D4F077D79C}"/>
    <dgm:cxn modelId="{9CBE77A8-27F1-47A8-AC2D-78695BFA8B23}" type="presOf" srcId="{064B4DE3-3B37-4CE2-A460-14038DBEA93C}" destId="{33FB5C87-E7F7-4B63-9758-6231F01A4872}" srcOrd="0" destOrd="0" presId="urn:microsoft.com/office/officeart/2005/8/layout/radial2"/>
    <dgm:cxn modelId="{FD95D6D1-70D8-45EF-9463-54F85912EB80}" srcId="{58548BEC-0C14-4799-910D-44DF3E52C423}" destId="{5E62F8CD-5A9C-4E6A-891E-FA1ABF8777BC}" srcOrd="1" destOrd="0" parTransId="{A7853281-0FC3-499F-9113-E7F360D4FA81}" sibTransId="{73601A8F-2D0D-4C38-84B9-9A17B3B93166}"/>
    <dgm:cxn modelId="{8037DFF5-439B-4AF3-9595-DDECB45B4B53}" type="presOf" srcId="{88C67F32-1CD8-4E67-BE14-61D08C7A7EA0}" destId="{DA17F5EA-AB66-48BC-B910-08CDAA6D676C}" srcOrd="0" destOrd="0" presId="urn:microsoft.com/office/officeart/2005/8/layout/radial2"/>
    <dgm:cxn modelId="{0139CF6A-8B1D-4836-87B3-B2A8806CF09D}" type="presOf" srcId="{2BFE520C-781A-4526-82A2-31BE58BBD37A}" destId="{8CF35D77-2A18-4F1E-B98C-21E41DF6668A}" srcOrd="0" destOrd="0" presId="urn:microsoft.com/office/officeart/2005/8/layout/radial2"/>
    <dgm:cxn modelId="{3A7D8CC7-0DCB-4FF0-A209-58A6BA75B63F}" type="presOf" srcId="{BC156F17-77A4-43B9-A388-80068F582DBD}" destId="{772C3368-64A9-42EE-BE44-5768D9DEF56A}" srcOrd="0" destOrd="0" presId="urn:microsoft.com/office/officeart/2005/8/layout/radial2"/>
    <dgm:cxn modelId="{01873D00-0A08-49A1-82FB-7294EB18FAFB}" type="presOf" srcId="{826D5BC0-E62B-41C5-ABE1-32AB2CF397F0}" destId="{5F9914EA-3C19-4E40-867F-87E2F0C59D02}" srcOrd="0" destOrd="0" presId="urn:microsoft.com/office/officeart/2005/8/layout/radial2"/>
    <dgm:cxn modelId="{463A5E22-1879-4547-8019-6D998F066846}" type="presOf" srcId="{76E0E977-4DA5-4A60-AE81-D1FF570C6850}" destId="{63BF9BFA-3A5F-47AE-90A8-2A0195068F1D}" srcOrd="0" destOrd="0" presId="urn:microsoft.com/office/officeart/2005/8/layout/radial2"/>
    <dgm:cxn modelId="{A6CD8B9F-EFF8-45D1-8F36-6BF0F4FBC27A}" srcId="{5E62F8CD-5A9C-4E6A-891E-FA1ABF8777BC}" destId="{BC156F17-77A4-43B9-A388-80068F582DBD}" srcOrd="0" destOrd="0" parTransId="{A75F1491-F821-41D0-B51C-8F3D06E52D4B}" sibTransId="{3E912D4A-AE95-4D8A-82C1-F8D1D3ACDD50}"/>
    <dgm:cxn modelId="{3116D3B2-3ED7-4E9E-979C-25A5A63F1E1F}" srcId="{58548BEC-0C14-4799-910D-44DF3E52C423}" destId="{619B865D-4BBC-42A5-8672-4382D59799CC}" srcOrd="0" destOrd="0" parTransId="{064B4DE3-3B37-4CE2-A460-14038DBEA93C}" sibTransId="{1E5F606D-9AB6-4DFD-A600-A5DDFAD55C7F}"/>
    <dgm:cxn modelId="{3547FCDA-6361-4985-84E7-F0435FB7A763}" type="presOf" srcId="{3E7243C6-97BE-418A-9B97-EFBFBB2250B6}" destId="{E18D255E-3C1A-469F-A9A8-F5A291DF2C49}" srcOrd="0" destOrd="0" presId="urn:microsoft.com/office/officeart/2005/8/layout/radial2"/>
    <dgm:cxn modelId="{48B96664-F8A3-42C3-A5DB-D9774543BF23}" type="presOf" srcId="{7C09AD2B-FAE0-403D-A5CA-A60CF413D97E}" destId="{E18D255E-3C1A-469F-A9A8-F5A291DF2C49}" srcOrd="0" destOrd="1" presId="urn:microsoft.com/office/officeart/2005/8/layout/radial2"/>
    <dgm:cxn modelId="{6D6BE0E3-944D-4DEF-B0AB-75DCCD78F0F3}" srcId="{31451B2D-D669-429A-BBD3-5A42020D1D27}" destId="{3E7243C6-97BE-418A-9B97-EFBFBB2250B6}" srcOrd="0" destOrd="0" parTransId="{2EAAE1AD-55FB-4D74-952A-FD2FB4F25280}" sibTransId="{20160D3F-4FF6-43E3-B63A-688A37EF1851}"/>
    <dgm:cxn modelId="{D46A4D48-AD37-475C-802D-194C3AAE9D50}" type="presOf" srcId="{A7853281-0FC3-499F-9113-E7F360D4FA81}" destId="{2CA3430B-F425-4EAE-9156-D551E4DDFF27}" srcOrd="0" destOrd="0" presId="urn:microsoft.com/office/officeart/2005/8/layout/radial2"/>
    <dgm:cxn modelId="{97B53997-0487-4CE8-A269-B78CDF94DC8E}" srcId="{58548BEC-0C14-4799-910D-44DF3E52C423}" destId="{88C67F32-1CD8-4E67-BE14-61D08C7A7EA0}" srcOrd="3" destOrd="0" parTransId="{2BFE520C-781A-4526-82A2-31BE58BBD37A}" sibTransId="{BC0B6F79-3F1B-4A7A-A7BF-B0C50AB4AE8E}"/>
    <dgm:cxn modelId="{58E11C6D-6BA5-4307-97A8-E7D509FC1DD5}" type="presParOf" srcId="{DECE5D0B-F0E7-4461-A44D-DF9C436CA56B}" destId="{4FE1CD82-53EF-403F-9047-C9FC6EBA13CD}" srcOrd="0" destOrd="0" presId="urn:microsoft.com/office/officeart/2005/8/layout/radial2"/>
    <dgm:cxn modelId="{8C22C3BB-39F9-4C6D-BE51-0681082A1B55}" type="presParOf" srcId="{4FE1CD82-53EF-403F-9047-C9FC6EBA13CD}" destId="{7135299B-7DCB-414B-81E7-B08138D6676B}" srcOrd="0" destOrd="0" presId="urn:microsoft.com/office/officeart/2005/8/layout/radial2"/>
    <dgm:cxn modelId="{F8D7C90E-75EC-41F0-9F8C-6FC1F2818882}" type="presParOf" srcId="{7135299B-7DCB-414B-81E7-B08138D6676B}" destId="{09779DED-9810-4EA9-87CE-B2326AFBD8D4}" srcOrd="0" destOrd="0" presId="urn:microsoft.com/office/officeart/2005/8/layout/radial2"/>
    <dgm:cxn modelId="{6FB679F7-7BFA-4500-B321-FC244826CEB7}" type="presParOf" srcId="{7135299B-7DCB-414B-81E7-B08138D6676B}" destId="{3E666464-788F-4AE9-A0FF-29027E7A44E4}" srcOrd="1" destOrd="0" presId="urn:microsoft.com/office/officeart/2005/8/layout/radial2"/>
    <dgm:cxn modelId="{8980BDDD-E13B-494E-A970-9AD8AF32D635}" type="presParOf" srcId="{4FE1CD82-53EF-403F-9047-C9FC6EBA13CD}" destId="{33FB5C87-E7F7-4B63-9758-6231F01A4872}" srcOrd="1" destOrd="0" presId="urn:microsoft.com/office/officeart/2005/8/layout/radial2"/>
    <dgm:cxn modelId="{C3F8BD04-290E-4440-96C6-CC613119ED14}" type="presParOf" srcId="{4FE1CD82-53EF-403F-9047-C9FC6EBA13CD}" destId="{0BA76DE7-3122-40D1-BDDC-5070D9FBBE0C}" srcOrd="2" destOrd="0" presId="urn:microsoft.com/office/officeart/2005/8/layout/radial2"/>
    <dgm:cxn modelId="{7045ACEC-483E-4805-A10D-D9ED7742DC90}" type="presParOf" srcId="{0BA76DE7-3122-40D1-BDDC-5070D9FBBE0C}" destId="{D14CA3B0-E43F-4ECB-A05F-4C8BB22BEDB2}" srcOrd="0" destOrd="0" presId="urn:microsoft.com/office/officeart/2005/8/layout/radial2"/>
    <dgm:cxn modelId="{6D2BCF8E-F2F9-4665-B391-623D4B48C2E8}" type="presParOf" srcId="{0BA76DE7-3122-40D1-BDDC-5070D9FBBE0C}" destId="{5F9914EA-3C19-4E40-867F-87E2F0C59D02}" srcOrd="1" destOrd="0" presId="urn:microsoft.com/office/officeart/2005/8/layout/radial2"/>
    <dgm:cxn modelId="{EBB5224A-F218-4353-919E-ED3A96B965D1}" type="presParOf" srcId="{4FE1CD82-53EF-403F-9047-C9FC6EBA13CD}" destId="{2CA3430B-F425-4EAE-9156-D551E4DDFF27}" srcOrd="3" destOrd="0" presId="urn:microsoft.com/office/officeart/2005/8/layout/radial2"/>
    <dgm:cxn modelId="{531757FC-C329-4DC1-99CD-900E00722428}" type="presParOf" srcId="{4FE1CD82-53EF-403F-9047-C9FC6EBA13CD}" destId="{BF91909A-23F3-469C-BEA0-EE038FD76B07}" srcOrd="4" destOrd="0" presId="urn:microsoft.com/office/officeart/2005/8/layout/radial2"/>
    <dgm:cxn modelId="{E058DCB4-CAB2-4AFE-9D5E-D17BC58E8967}" type="presParOf" srcId="{BF91909A-23F3-469C-BEA0-EE038FD76B07}" destId="{674AD1F0-CFED-4639-A416-55327E4DBDCA}" srcOrd="0" destOrd="0" presId="urn:microsoft.com/office/officeart/2005/8/layout/radial2"/>
    <dgm:cxn modelId="{307FF213-2526-4AD1-95E7-78D0DE3482A9}" type="presParOf" srcId="{BF91909A-23F3-469C-BEA0-EE038FD76B07}" destId="{772C3368-64A9-42EE-BE44-5768D9DEF56A}" srcOrd="1" destOrd="0" presId="urn:microsoft.com/office/officeart/2005/8/layout/radial2"/>
    <dgm:cxn modelId="{D9024C53-5CFD-4890-9319-B7C65A8366A9}" type="presParOf" srcId="{4FE1CD82-53EF-403F-9047-C9FC6EBA13CD}" destId="{63BF9BFA-3A5F-47AE-90A8-2A0195068F1D}" srcOrd="5" destOrd="0" presId="urn:microsoft.com/office/officeart/2005/8/layout/radial2"/>
    <dgm:cxn modelId="{1DA05DE5-94DD-47DB-A9EA-7CAAA6335D37}" type="presParOf" srcId="{4FE1CD82-53EF-403F-9047-C9FC6EBA13CD}" destId="{806996CF-C497-4A66-B6E9-9429064EBC51}" srcOrd="6" destOrd="0" presId="urn:microsoft.com/office/officeart/2005/8/layout/radial2"/>
    <dgm:cxn modelId="{C414C873-7D01-4CFC-8059-7A0577BFC01A}" type="presParOf" srcId="{806996CF-C497-4A66-B6E9-9429064EBC51}" destId="{DBD6FF75-2A2A-4DBB-B905-C553C7C93D02}" srcOrd="0" destOrd="0" presId="urn:microsoft.com/office/officeart/2005/8/layout/radial2"/>
    <dgm:cxn modelId="{A42B8EDA-7E62-485E-B9FA-ECBEB6E10C7E}" type="presParOf" srcId="{806996CF-C497-4A66-B6E9-9429064EBC51}" destId="{E18D255E-3C1A-469F-A9A8-F5A291DF2C49}" srcOrd="1" destOrd="0" presId="urn:microsoft.com/office/officeart/2005/8/layout/radial2"/>
    <dgm:cxn modelId="{E1DBD5B4-68DD-458B-87C7-791C42B0DC86}" type="presParOf" srcId="{4FE1CD82-53EF-403F-9047-C9FC6EBA13CD}" destId="{8CF35D77-2A18-4F1E-B98C-21E41DF6668A}" srcOrd="7" destOrd="0" presId="urn:microsoft.com/office/officeart/2005/8/layout/radial2"/>
    <dgm:cxn modelId="{82940463-A152-4674-93AE-0B3F90920C07}" type="presParOf" srcId="{4FE1CD82-53EF-403F-9047-C9FC6EBA13CD}" destId="{F651A7B6-8B04-4868-B6F3-CCFF577459F3}" srcOrd="8" destOrd="0" presId="urn:microsoft.com/office/officeart/2005/8/layout/radial2"/>
    <dgm:cxn modelId="{5EC4E3FD-09AD-4FF8-9C36-81B16327A508}" type="presParOf" srcId="{F651A7B6-8B04-4868-B6F3-CCFF577459F3}" destId="{DA17F5EA-AB66-48BC-B910-08CDAA6D676C}" srcOrd="0" destOrd="0" presId="urn:microsoft.com/office/officeart/2005/8/layout/radial2"/>
    <dgm:cxn modelId="{5689FFBF-05EA-4FE5-A5C1-182A12A290A0}" type="presParOf" srcId="{F651A7B6-8B04-4868-B6F3-CCFF577459F3}" destId="{748B0D1F-91B6-4356-8544-A439341F2675}" srcOrd="1" destOrd="0" presId="urn:microsoft.com/office/officeart/2005/8/layout/radial2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8441A50-D90A-40BE-A2DB-C67BDF6420F8}" type="doc">
      <dgm:prSet loTypeId="urn:microsoft.com/office/officeart/2005/8/layout/chevron2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D4E0BE8A-F558-4797-BA8B-989F091E3D50}">
      <dgm:prSet phldrT="[Текст]"/>
      <dgm:spPr/>
      <dgm:t>
        <a:bodyPr/>
        <a:lstStyle/>
        <a:p>
          <a:r>
            <a:rPr lang="ru-RU" dirty="0" smtClean="0"/>
            <a:t>побуждающий от проблемной ситуации диалог</a:t>
          </a:r>
          <a:endParaRPr lang="ru-RU" dirty="0"/>
        </a:p>
      </dgm:t>
    </dgm:pt>
    <dgm:pt modelId="{B6AC8062-CA98-4FCE-9E23-0C2C2278F368}" type="parTrans" cxnId="{46FED2B9-0AEB-412C-8477-D01645A80AF0}">
      <dgm:prSet/>
      <dgm:spPr/>
      <dgm:t>
        <a:bodyPr/>
        <a:lstStyle/>
        <a:p>
          <a:endParaRPr lang="ru-RU"/>
        </a:p>
      </dgm:t>
    </dgm:pt>
    <dgm:pt modelId="{B295E7DD-642D-4263-B972-7B3B1C507333}" type="sibTrans" cxnId="{46FED2B9-0AEB-412C-8477-D01645A80AF0}">
      <dgm:prSet/>
      <dgm:spPr/>
      <dgm:t>
        <a:bodyPr/>
        <a:lstStyle/>
        <a:p>
          <a:endParaRPr lang="ru-RU"/>
        </a:p>
      </dgm:t>
    </dgm:pt>
    <dgm:pt modelId="{B1825215-9F3A-4ED2-A312-16CEE8E73C72}">
      <dgm:prSet phldrT="[Текст]"/>
      <dgm:spPr/>
      <dgm:t>
        <a:bodyPr/>
        <a:lstStyle/>
        <a:p>
          <a:endParaRPr lang="ru-RU" dirty="0"/>
        </a:p>
      </dgm:t>
    </dgm:pt>
    <dgm:pt modelId="{5DB11D9D-51A9-4BC2-958E-237521110C19}" type="parTrans" cxnId="{5258BCBA-763E-4E42-8D58-25DD45DA49F6}">
      <dgm:prSet/>
      <dgm:spPr/>
      <dgm:t>
        <a:bodyPr/>
        <a:lstStyle/>
        <a:p>
          <a:endParaRPr lang="ru-RU"/>
        </a:p>
      </dgm:t>
    </dgm:pt>
    <dgm:pt modelId="{D5D24982-D316-4857-ADE1-EE2707352714}" type="sibTrans" cxnId="{5258BCBA-763E-4E42-8D58-25DD45DA49F6}">
      <dgm:prSet/>
      <dgm:spPr/>
      <dgm:t>
        <a:bodyPr/>
        <a:lstStyle/>
        <a:p>
          <a:endParaRPr lang="ru-RU"/>
        </a:p>
      </dgm:t>
    </dgm:pt>
    <dgm:pt modelId="{E2B70C64-01F5-4E8A-9DCD-167F84D583A3}">
      <dgm:prSet phldrT="[Текст]"/>
      <dgm:spPr/>
      <dgm:t>
        <a:bodyPr/>
        <a:lstStyle/>
        <a:p>
          <a:r>
            <a:rPr lang="ru-RU" dirty="0" smtClean="0"/>
            <a:t>подводящий к теме диалог</a:t>
          </a:r>
          <a:endParaRPr lang="ru-RU" dirty="0"/>
        </a:p>
      </dgm:t>
    </dgm:pt>
    <dgm:pt modelId="{CA5F6089-1B14-42B4-A242-4A040E90621D}" type="parTrans" cxnId="{8245B5DD-DDED-4E13-BB1F-DF4268F220D2}">
      <dgm:prSet/>
      <dgm:spPr/>
      <dgm:t>
        <a:bodyPr/>
        <a:lstStyle/>
        <a:p>
          <a:endParaRPr lang="ru-RU"/>
        </a:p>
      </dgm:t>
    </dgm:pt>
    <dgm:pt modelId="{9EAB3A08-6A9D-464B-A3D1-32386DE1DFDD}" type="sibTrans" cxnId="{8245B5DD-DDED-4E13-BB1F-DF4268F220D2}">
      <dgm:prSet/>
      <dgm:spPr/>
      <dgm:t>
        <a:bodyPr/>
        <a:lstStyle/>
        <a:p>
          <a:endParaRPr lang="ru-RU"/>
        </a:p>
      </dgm:t>
    </dgm:pt>
    <dgm:pt modelId="{8E6B2A63-9735-4D15-8678-A78EC98F85B1}">
      <dgm:prSet phldrT="[Текст]"/>
      <dgm:spPr/>
      <dgm:t>
        <a:bodyPr/>
        <a:lstStyle/>
        <a:p>
          <a:endParaRPr lang="ru-RU" dirty="0"/>
        </a:p>
      </dgm:t>
    </dgm:pt>
    <dgm:pt modelId="{17820FF6-779E-4162-9F74-38E07C9E1540}" type="parTrans" cxnId="{989DCA1D-263A-47C8-8327-E783FDDD5AF6}">
      <dgm:prSet/>
      <dgm:spPr/>
      <dgm:t>
        <a:bodyPr/>
        <a:lstStyle/>
        <a:p>
          <a:endParaRPr lang="ru-RU"/>
        </a:p>
      </dgm:t>
    </dgm:pt>
    <dgm:pt modelId="{B7289BEB-FDB4-42A0-9548-71933F514145}" type="sibTrans" cxnId="{989DCA1D-263A-47C8-8327-E783FDDD5AF6}">
      <dgm:prSet/>
      <dgm:spPr/>
      <dgm:t>
        <a:bodyPr/>
        <a:lstStyle/>
        <a:p>
          <a:endParaRPr lang="ru-RU"/>
        </a:p>
      </dgm:t>
    </dgm:pt>
    <dgm:pt modelId="{C929D6B1-635A-41CC-A61D-9B78EB10EFC3}">
      <dgm:prSet phldrT="[Текст]"/>
      <dgm:spPr/>
      <dgm:t>
        <a:bodyPr/>
        <a:lstStyle/>
        <a:p>
          <a:r>
            <a:rPr lang="ru-RU" dirty="0" smtClean="0"/>
            <a:t>сообщение темы с мотивирующим приемом</a:t>
          </a:r>
          <a:endParaRPr lang="ru-RU" dirty="0"/>
        </a:p>
      </dgm:t>
    </dgm:pt>
    <dgm:pt modelId="{543AFC0C-791A-4ED3-996A-E90FFE396B7E}" type="parTrans" cxnId="{ED157E01-5E9A-4FE8-ADAF-07B2FBD17BB8}">
      <dgm:prSet/>
      <dgm:spPr/>
      <dgm:t>
        <a:bodyPr/>
        <a:lstStyle/>
        <a:p>
          <a:endParaRPr lang="ru-RU"/>
        </a:p>
      </dgm:t>
    </dgm:pt>
    <dgm:pt modelId="{475E3E8C-7209-476B-8B17-7B26BFC9F65F}" type="sibTrans" cxnId="{ED157E01-5E9A-4FE8-ADAF-07B2FBD17BB8}">
      <dgm:prSet/>
      <dgm:spPr/>
      <dgm:t>
        <a:bodyPr/>
        <a:lstStyle/>
        <a:p>
          <a:endParaRPr lang="ru-RU"/>
        </a:p>
      </dgm:t>
    </dgm:pt>
    <dgm:pt modelId="{CDB303D1-CD2F-4AA0-8B4F-39A64437FCE4}">
      <dgm:prSet phldrT="[Текст]"/>
      <dgm:spPr/>
      <dgm:t>
        <a:bodyPr/>
        <a:lstStyle/>
        <a:p>
          <a:endParaRPr lang="ru-RU" dirty="0"/>
        </a:p>
      </dgm:t>
    </dgm:pt>
    <dgm:pt modelId="{B3013639-DE70-4FBE-A609-CAEFE8D15899}" type="sibTrans" cxnId="{49198382-5CC0-4EB0-9303-79FE3CA9F01D}">
      <dgm:prSet/>
      <dgm:spPr/>
      <dgm:t>
        <a:bodyPr/>
        <a:lstStyle/>
        <a:p>
          <a:endParaRPr lang="ru-RU"/>
        </a:p>
      </dgm:t>
    </dgm:pt>
    <dgm:pt modelId="{252ADC55-14F6-4BEF-887E-116618324D2B}" type="parTrans" cxnId="{49198382-5CC0-4EB0-9303-79FE3CA9F01D}">
      <dgm:prSet/>
      <dgm:spPr/>
      <dgm:t>
        <a:bodyPr/>
        <a:lstStyle/>
        <a:p>
          <a:endParaRPr lang="ru-RU"/>
        </a:p>
      </dgm:t>
    </dgm:pt>
    <dgm:pt modelId="{72E49186-A051-488F-8EA9-87D0699ECEDA}" type="pres">
      <dgm:prSet presAssocID="{F8441A50-D90A-40BE-A2DB-C67BDF6420F8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2871366-E5C3-4D7F-9F29-C8AF4F77C99A}" type="pres">
      <dgm:prSet presAssocID="{CDB303D1-CD2F-4AA0-8B4F-39A64437FCE4}" presName="composite" presStyleCnt="0"/>
      <dgm:spPr/>
    </dgm:pt>
    <dgm:pt modelId="{E39F9C27-0129-4303-B063-74C7540E7980}" type="pres">
      <dgm:prSet presAssocID="{CDB303D1-CD2F-4AA0-8B4F-39A64437FCE4}" presName="parentText" presStyleLbl="alignNode1" presStyleIdx="0" presStyleCnt="3" custLinFactNeighborX="0" custLinFactNeighborY="-7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50EEE2-A97F-4D08-94D5-85691ACE6AD4}" type="pres">
      <dgm:prSet presAssocID="{CDB303D1-CD2F-4AA0-8B4F-39A64437FCE4}" presName="descendantText" presStyleLbl="alignAcc1" presStyleIdx="0" presStyleCnt="3" custLinFactNeighborX="393" custLinFactNeighborY="-1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238C54-E1CB-4F3C-A0FF-CF2D521CE3DA}" type="pres">
      <dgm:prSet presAssocID="{B3013639-DE70-4FBE-A609-CAEFE8D15899}" presName="sp" presStyleCnt="0"/>
      <dgm:spPr/>
    </dgm:pt>
    <dgm:pt modelId="{F90D2B8D-0332-40ED-9FE5-59A3A24AC268}" type="pres">
      <dgm:prSet presAssocID="{B1825215-9F3A-4ED2-A312-16CEE8E73C72}" presName="composite" presStyleCnt="0"/>
      <dgm:spPr/>
    </dgm:pt>
    <dgm:pt modelId="{44A9D2E5-5E96-4379-AFFD-E3D898C50180}" type="pres">
      <dgm:prSet presAssocID="{B1825215-9F3A-4ED2-A312-16CEE8E73C72}" presName="parentText" presStyleLbl="alignNode1" presStyleIdx="1" presStyleCnt="3" custLinFactNeighborX="-3514" custLinFactNeighborY="165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9F04D7-161E-47CB-99D6-4DDD7E1002A5}" type="pres">
      <dgm:prSet presAssocID="{B1825215-9F3A-4ED2-A312-16CEE8E73C72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39628A-0FE5-4EA4-852F-1AA90BB45CC3}" type="pres">
      <dgm:prSet presAssocID="{D5D24982-D316-4857-ADE1-EE2707352714}" presName="sp" presStyleCnt="0"/>
      <dgm:spPr/>
    </dgm:pt>
    <dgm:pt modelId="{999ED08F-C028-4284-B907-F23946CEC84E}" type="pres">
      <dgm:prSet presAssocID="{8E6B2A63-9735-4D15-8678-A78EC98F85B1}" presName="composite" presStyleCnt="0"/>
      <dgm:spPr/>
    </dgm:pt>
    <dgm:pt modelId="{0690CFEE-6C36-4842-9A6F-0B708F56C2CB}" type="pres">
      <dgm:prSet presAssocID="{8E6B2A63-9735-4D15-8678-A78EC98F85B1}" presName="parentText" presStyleLbl="alignNode1" presStyleIdx="2" presStyleCnt="3" custLinFactNeighborX="-5352" custLinFactNeighborY="254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5E2EAC-6B1E-41A8-9263-26BFB31C7AF4}" type="pres">
      <dgm:prSet presAssocID="{8E6B2A63-9735-4D15-8678-A78EC98F85B1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6FED2B9-0AEB-412C-8477-D01645A80AF0}" srcId="{CDB303D1-CD2F-4AA0-8B4F-39A64437FCE4}" destId="{D4E0BE8A-F558-4797-BA8B-989F091E3D50}" srcOrd="0" destOrd="0" parTransId="{B6AC8062-CA98-4FCE-9E23-0C2C2278F368}" sibTransId="{B295E7DD-642D-4263-B972-7B3B1C507333}"/>
    <dgm:cxn modelId="{5AEB8A95-6BF5-4004-B078-301D62DDBE65}" type="presOf" srcId="{F8441A50-D90A-40BE-A2DB-C67BDF6420F8}" destId="{72E49186-A051-488F-8EA9-87D0699ECEDA}" srcOrd="0" destOrd="0" presId="urn:microsoft.com/office/officeart/2005/8/layout/chevron2"/>
    <dgm:cxn modelId="{49198382-5CC0-4EB0-9303-79FE3CA9F01D}" srcId="{F8441A50-D90A-40BE-A2DB-C67BDF6420F8}" destId="{CDB303D1-CD2F-4AA0-8B4F-39A64437FCE4}" srcOrd="0" destOrd="0" parTransId="{252ADC55-14F6-4BEF-887E-116618324D2B}" sibTransId="{B3013639-DE70-4FBE-A609-CAEFE8D15899}"/>
    <dgm:cxn modelId="{5258BCBA-763E-4E42-8D58-25DD45DA49F6}" srcId="{F8441A50-D90A-40BE-A2DB-C67BDF6420F8}" destId="{B1825215-9F3A-4ED2-A312-16CEE8E73C72}" srcOrd="1" destOrd="0" parTransId="{5DB11D9D-51A9-4BC2-958E-237521110C19}" sibTransId="{D5D24982-D316-4857-ADE1-EE2707352714}"/>
    <dgm:cxn modelId="{8B2516FA-2B94-42C2-A9C0-7683A2ACB30E}" type="presOf" srcId="{C929D6B1-635A-41CC-A61D-9B78EB10EFC3}" destId="{825E2EAC-6B1E-41A8-9263-26BFB31C7AF4}" srcOrd="0" destOrd="0" presId="urn:microsoft.com/office/officeart/2005/8/layout/chevron2"/>
    <dgm:cxn modelId="{989DCA1D-263A-47C8-8327-E783FDDD5AF6}" srcId="{F8441A50-D90A-40BE-A2DB-C67BDF6420F8}" destId="{8E6B2A63-9735-4D15-8678-A78EC98F85B1}" srcOrd="2" destOrd="0" parTransId="{17820FF6-779E-4162-9F74-38E07C9E1540}" sibTransId="{B7289BEB-FDB4-42A0-9548-71933F514145}"/>
    <dgm:cxn modelId="{7EF17F9A-A868-47AC-B405-C6679ACEAE8D}" type="presOf" srcId="{B1825215-9F3A-4ED2-A312-16CEE8E73C72}" destId="{44A9D2E5-5E96-4379-AFFD-E3D898C50180}" srcOrd="0" destOrd="0" presId="urn:microsoft.com/office/officeart/2005/8/layout/chevron2"/>
    <dgm:cxn modelId="{A046B344-7857-4077-95C4-502BCBBB9B89}" type="presOf" srcId="{D4E0BE8A-F558-4797-BA8B-989F091E3D50}" destId="{B350EEE2-A97F-4D08-94D5-85691ACE6AD4}" srcOrd="0" destOrd="0" presId="urn:microsoft.com/office/officeart/2005/8/layout/chevron2"/>
    <dgm:cxn modelId="{27042BF4-6392-4F0B-8C73-379CF3ADC3D6}" type="presOf" srcId="{CDB303D1-CD2F-4AA0-8B4F-39A64437FCE4}" destId="{E39F9C27-0129-4303-B063-74C7540E7980}" srcOrd="0" destOrd="0" presId="urn:microsoft.com/office/officeart/2005/8/layout/chevron2"/>
    <dgm:cxn modelId="{7C697278-5020-417E-AFDB-DDBDAAE4008D}" type="presOf" srcId="{E2B70C64-01F5-4E8A-9DCD-167F84D583A3}" destId="{A99F04D7-161E-47CB-99D6-4DDD7E1002A5}" srcOrd="0" destOrd="0" presId="urn:microsoft.com/office/officeart/2005/8/layout/chevron2"/>
    <dgm:cxn modelId="{8245B5DD-DDED-4E13-BB1F-DF4268F220D2}" srcId="{B1825215-9F3A-4ED2-A312-16CEE8E73C72}" destId="{E2B70C64-01F5-4E8A-9DCD-167F84D583A3}" srcOrd="0" destOrd="0" parTransId="{CA5F6089-1B14-42B4-A242-4A040E90621D}" sibTransId="{9EAB3A08-6A9D-464B-A3D1-32386DE1DFDD}"/>
    <dgm:cxn modelId="{ED157E01-5E9A-4FE8-ADAF-07B2FBD17BB8}" srcId="{8E6B2A63-9735-4D15-8678-A78EC98F85B1}" destId="{C929D6B1-635A-41CC-A61D-9B78EB10EFC3}" srcOrd="0" destOrd="0" parTransId="{543AFC0C-791A-4ED3-996A-E90FFE396B7E}" sibTransId="{475E3E8C-7209-476B-8B17-7B26BFC9F65F}"/>
    <dgm:cxn modelId="{D2ECE463-482F-48ED-BB88-5408B6C8F09F}" type="presOf" srcId="{8E6B2A63-9735-4D15-8678-A78EC98F85B1}" destId="{0690CFEE-6C36-4842-9A6F-0B708F56C2CB}" srcOrd="0" destOrd="0" presId="urn:microsoft.com/office/officeart/2005/8/layout/chevron2"/>
    <dgm:cxn modelId="{561A56D0-FE9B-440B-BB25-64D068719A06}" type="presParOf" srcId="{72E49186-A051-488F-8EA9-87D0699ECEDA}" destId="{82871366-E5C3-4D7F-9F29-C8AF4F77C99A}" srcOrd="0" destOrd="0" presId="urn:microsoft.com/office/officeart/2005/8/layout/chevron2"/>
    <dgm:cxn modelId="{D22B41CB-0347-453A-A2FE-ECF8D8DC8A2B}" type="presParOf" srcId="{82871366-E5C3-4D7F-9F29-C8AF4F77C99A}" destId="{E39F9C27-0129-4303-B063-74C7540E7980}" srcOrd="0" destOrd="0" presId="urn:microsoft.com/office/officeart/2005/8/layout/chevron2"/>
    <dgm:cxn modelId="{D0D42AA5-0D91-455B-AE93-7DA58CC61E27}" type="presParOf" srcId="{82871366-E5C3-4D7F-9F29-C8AF4F77C99A}" destId="{B350EEE2-A97F-4D08-94D5-85691ACE6AD4}" srcOrd="1" destOrd="0" presId="urn:microsoft.com/office/officeart/2005/8/layout/chevron2"/>
    <dgm:cxn modelId="{5C56AED5-6A23-406D-978E-6BD25786C325}" type="presParOf" srcId="{72E49186-A051-488F-8EA9-87D0699ECEDA}" destId="{C2238C54-E1CB-4F3C-A0FF-CF2D521CE3DA}" srcOrd="1" destOrd="0" presId="urn:microsoft.com/office/officeart/2005/8/layout/chevron2"/>
    <dgm:cxn modelId="{6C499613-0CCB-49EB-8EC8-655552539BB8}" type="presParOf" srcId="{72E49186-A051-488F-8EA9-87D0699ECEDA}" destId="{F90D2B8D-0332-40ED-9FE5-59A3A24AC268}" srcOrd="2" destOrd="0" presId="urn:microsoft.com/office/officeart/2005/8/layout/chevron2"/>
    <dgm:cxn modelId="{C3E5FB98-6F2C-40CD-8178-A5F61065900D}" type="presParOf" srcId="{F90D2B8D-0332-40ED-9FE5-59A3A24AC268}" destId="{44A9D2E5-5E96-4379-AFFD-E3D898C50180}" srcOrd="0" destOrd="0" presId="urn:microsoft.com/office/officeart/2005/8/layout/chevron2"/>
    <dgm:cxn modelId="{C1B20A7A-CBE6-47F1-A34B-8E848046254E}" type="presParOf" srcId="{F90D2B8D-0332-40ED-9FE5-59A3A24AC268}" destId="{A99F04D7-161E-47CB-99D6-4DDD7E1002A5}" srcOrd="1" destOrd="0" presId="urn:microsoft.com/office/officeart/2005/8/layout/chevron2"/>
    <dgm:cxn modelId="{18A66D0A-3E10-4AC8-8FF3-1CDFB2E53E21}" type="presParOf" srcId="{72E49186-A051-488F-8EA9-87D0699ECEDA}" destId="{E739628A-0FE5-4EA4-852F-1AA90BB45CC3}" srcOrd="3" destOrd="0" presId="urn:microsoft.com/office/officeart/2005/8/layout/chevron2"/>
    <dgm:cxn modelId="{E39C949D-16BF-4EEF-B225-27D7FCE65F3C}" type="presParOf" srcId="{72E49186-A051-488F-8EA9-87D0699ECEDA}" destId="{999ED08F-C028-4284-B907-F23946CEC84E}" srcOrd="4" destOrd="0" presId="urn:microsoft.com/office/officeart/2005/8/layout/chevron2"/>
    <dgm:cxn modelId="{1FB0F3B1-1413-4036-945B-6D2F269A2FAD}" type="presParOf" srcId="{999ED08F-C028-4284-B907-F23946CEC84E}" destId="{0690CFEE-6C36-4842-9A6F-0B708F56C2CB}" srcOrd="0" destOrd="0" presId="urn:microsoft.com/office/officeart/2005/8/layout/chevron2"/>
    <dgm:cxn modelId="{D157E31F-990D-4340-B790-B2ED16D9C4FF}" type="presParOf" srcId="{999ED08F-C028-4284-B907-F23946CEC84E}" destId="{825E2EAC-6B1E-41A8-9263-26BFB31C7AF4}" srcOrd="1" destOrd="0" presId="urn:microsoft.com/office/officeart/2005/8/layout/chevron2"/>
  </dgm:cxnLst>
  <dgm:bg/>
  <dgm:whole/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76FE079-CE18-4A56-98BE-31E46D14F745}" type="doc">
      <dgm:prSet loTypeId="urn:microsoft.com/office/officeart/2005/8/layout/vList5" loCatId="list" qsTypeId="urn:microsoft.com/office/officeart/2005/8/quickstyle/3d2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0FC4C782-762E-4076-B8E1-4E56F5ABBA9E}">
      <dgm:prSet phldrT="[Текст]"/>
      <dgm:spPr/>
      <dgm:t>
        <a:bodyPr/>
        <a:lstStyle/>
        <a:p>
          <a:r>
            <a:rPr lang="ru-RU" dirty="0" smtClean="0"/>
            <a:t>Рефлексия  настроения и эмоционального состояния</a:t>
          </a:r>
          <a:endParaRPr lang="ru-RU" dirty="0"/>
        </a:p>
      </dgm:t>
    </dgm:pt>
    <dgm:pt modelId="{23DA50C1-3ACD-41F8-8299-F251BD8F711F}" type="parTrans" cxnId="{648FCE72-3878-4200-9FBE-2BF9056738DA}">
      <dgm:prSet/>
      <dgm:spPr/>
      <dgm:t>
        <a:bodyPr/>
        <a:lstStyle/>
        <a:p>
          <a:endParaRPr lang="ru-RU"/>
        </a:p>
      </dgm:t>
    </dgm:pt>
    <dgm:pt modelId="{B59C253F-1C0D-4BE9-91D1-F10AE1645E24}" type="sibTrans" cxnId="{648FCE72-3878-4200-9FBE-2BF9056738DA}">
      <dgm:prSet/>
      <dgm:spPr/>
      <dgm:t>
        <a:bodyPr/>
        <a:lstStyle/>
        <a:p>
          <a:endParaRPr lang="ru-RU"/>
        </a:p>
      </dgm:t>
    </dgm:pt>
    <dgm:pt modelId="{DFF74276-F9A8-464A-A129-0EB2549F0552}">
      <dgm:prSet phldrT="[Текст]" custT="1"/>
      <dgm:spPr/>
      <dgm:t>
        <a:bodyPr/>
        <a:lstStyle/>
        <a:p>
          <a:r>
            <a:rPr lang="ru-RU" sz="1400" b="1" u="none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Рисуем настроение</a:t>
          </a:r>
          <a:endParaRPr lang="ru-RU" sz="1400" b="1" u="none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B1FA44D-67BA-48C3-BD32-AD92CB08B12F}" type="parTrans" cxnId="{D0D9DCE1-C7DE-4C4A-B16B-11DE68F45F8E}">
      <dgm:prSet/>
      <dgm:spPr/>
      <dgm:t>
        <a:bodyPr/>
        <a:lstStyle/>
        <a:p>
          <a:endParaRPr lang="ru-RU"/>
        </a:p>
      </dgm:t>
    </dgm:pt>
    <dgm:pt modelId="{7BAD921C-768A-45B3-8DFC-0EA8CE1B56C3}" type="sibTrans" cxnId="{D0D9DCE1-C7DE-4C4A-B16B-11DE68F45F8E}">
      <dgm:prSet/>
      <dgm:spPr/>
      <dgm:t>
        <a:bodyPr/>
        <a:lstStyle/>
        <a:p>
          <a:endParaRPr lang="ru-RU"/>
        </a:p>
      </dgm:t>
    </dgm:pt>
    <dgm:pt modelId="{9204F366-87F3-4149-A0C2-850E6F82FBB4}">
      <dgm:prSet phldrT="[Текст]" custT="1"/>
      <dgm:spPr/>
      <dgm:t>
        <a:bodyPr/>
        <a:lstStyle/>
        <a:p>
          <a:r>
            <a:rPr lang="ru-RU" sz="1400" b="1" u="none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Солнышко</a:t>
          </a:r>
          <a:endParaRPr lang="ru-RU" sz="1400" b="1" u="none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57E8285-4194-4FC4-90E4-6EDAB211BEB3}" type="parTrans" cxnId="{CC7ABBA9-3513-40F4-9074-B968277103B4}">
      <dgm:prSet/>
      <dgm:spPr/>
      <dgm:t>
        <a:bodyPr/>
        <a:lstStyle/>
        <a:p>
          <a:endParaRPr lang="ru-RU"/>
        </a:p>
      </dgm:t>
    </dgm:pt>
    <dgm:pt modelId="{667B2CCA-3EC6-4488-B317-B0F22AAA3814}" type="sibTrans" cxnId="{CC7ABBA9-3513-40F4-9074-B968277103B4}">
      <dgm:prSet/>
      <dgm:spPr/>
      <dgm:t>
        <a:bodyPr/>
        <a:lstStyle/>
        <a:p>
          <a:endParaRPr lang="ru-RU"/>
        </a:p>
      </dgm:t>
    </dgm:pt>
    <dgm:pt modelId="{D4E786B5-5FD7-48E4-A952-58E6A1957FCE}">
      <dgm:prSet phldrT="[Текст]"/>
      <dgm:spPr/>
      <dgm:t>
        <a:bodyPr/>
        <a:lstStyle/>
        <a:p>
          <a:r>
            <a:rPr lang="ru-RU" dirty="0" smtClean="0"/>
            <a:t>Рефлексия  деятельности</a:t>
          </a:r>
          <a:endParaRPr lang="ru-RU" dirty="0"/>
        </a:p>
      </dgm:t>
    </dgm:pt>
    <dgm:pt modelId="{7805AF0B-29A3-42D2-BA9A-FA10B4139866}" type="parTrans" cxnId="{30A8485B-FA5D-4DBC-9E74-B783FD593BBE}">
      <dgm:prSet/>
      <dgm:spPr/>
      <dgm:t>
        <a:bodyPr/>
        <a:lstStyle/>
        <a:p>
          <a:endParaRPr lang="ru-RU"/>
        </a:p>
      </dgm:t>
    </dgm:pt>
    <dgm:pt modelId="{F517F2BB-59DB-4FC6-AE3B-14F514E17B65}" type="sibTrans" cxnId="{30A8485B-FA5D-4DBC-9E74-B783FD593BBE}">
      <dgm:prSet/>
      <dgm:spPr/>
      <dgm:t>
        <a:bodyPr/>
        <a:lstStyle/>
        <a:p>
          <a:endParaRPr lang="ru-RU"/>
        </a:p>
      </dgm:t>
    </dgm:pt>
    <dgm:pt modelId="{3F4C16D0-6D29-46B8-ADA9-2AFD193195A4}">
      <dgm:prSet phldrT="[Текст]"/>
      <dgm:spPr/>
      <dgm:t>
        <a:bodyPr/>
        <a:lstStyle/>
        <a:p>
          <a:r>
            <a:rPr lang="ru-RU" b="1" u="none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Огонёк общения</a:t>
          </a:r>
          <a:endParaRPr lang="ru-RU" b="1" u="none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CDA6269-11B0-499F-BD1C-1606A991B551}" type="parTrans" cxnId="{C391562F-816F-4726-8707-1B0E990D62AF}">
      <dgm:prSet/>
      <dgm:spPr/>
      <dgm:t>
        <a:bodyPr/>
        <a:lstStyle/>
        <a:p>
          <a:endParaRPr lang="ru-RU"/>
        </a:p>
      </dgm:t>
    </dgm:pt>
    <dgm:pt modelId="{47051F52-FC7C-4D2E-A686-7F7B24B1D538}" type="sibTrans" cxnId="{C391562F-816F-4726-8707-1B0E990D62AF}">
      <dgm:prSet/>
      <dgm:spPr/>
      <dgm:t>
        <a:bodyPr/>
        <a:lstStyle/>
        <a:p>
          <a:endParaRPr lang="ru-RU"/>
        </a:p>
      </dgm:t>
    </dgm:pt>
    <dgm:pt modelId="{2EDA6A93-EC50-4633-985F-4634199D87A7}">
      <dgm:prSet phldrT="[Текст]"/>
      <dgm:spPr/>
      <dgm:t>
        <a:bodyPr/>
        <a:lstStyle/>
        <a:p>
          <a:r>
            <a:rPr lang="ru-RU" b="1" u="none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Дерево творчества</a:t>
          </a:r>
          <a:endParaRPr lang="ru-RU" b="1" u="none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24CE241-5204-4633-BF59-168E4AEE1454}" type="parTrans" cxnId="{1C660B3A-C8A6-4BBE-9384-EF6C9EF0B1B3}">
      <dgm:prSet/>
      <dgm:spPr/>
      <dgm:t>
        <a:bodyPr/>
        <a:lstStyle/>
        <a:p>
          <a:endParaRPr lang="ru-RU"/>
        </a:p>
      </dgm:t>
    </dgm:pt>
    <dgm:pt modelId="{71E0F6E6-103F-4D33-9961-4153F7387BF7}" type="sibTrans" cxnId="{1C660B3A-C8A6-4BBE-9384-EF6C9EF0B1B3}">
      <dgm:prSet/>
      <dgm:spPr/>
      <dgm:t>
        <a:bodyPr/>
        <a:lstStyle/>
        <a:p>
          <a:endParaRPr lang="ru-RU"/>
        </a:p>
      </dgm:t>
    </dgm:pt>
    <dgm:pt modelId="{6C9EDB93-B014-4D9A-97C2-E7E64BA03018}">
      <dgm:prSet phldrT="[Текст]"/>
      <dgm:spPr/>
      <dgm:t>
        <a:bodyPr/>
        <a:lstStyle/>
        <a:p>
          <a:r>
            <a:rPr lang="ru-RU" dirty="0" smtClean="0"/>
            <a:t>Рефлексия  содержания учебного материала</a:t>
          </a:r>
          <a:endParaRPr lang="ru-RU" dirty="0"/>
        </a:p>
      </dgm:t>
    </dgm:pt>
    <dgm:pt modelId="{C16F3B79-94F5-40F7-A2E9-B660F67992D3}" type="parTrans" cxnId="{33966BF0-0907-474B-846E-2AA7FF70F9A5}">
      <dgm:prSet/>
      <dgm:spPr/>
      <dgm:t>
        <a:bodyPr/>
        <a:lstStyle/>
        <a:p>
          <a:endParaRPr lang="ru-RU"/>
        </a:p>
      </dgm:t>
    </dgm:pt>
    <dgm:pt modelId="{0C059C5A-3333-40B9-A4F6-1C69CEF840B2}" type="sibTrans" cxnId="{33966BF0-0907-474B-846E-2AA7FF70F9A5}">
      <dgm:prSet/>
      <dgm:spPr/>
      <dgm:t>
        <a:bodyPr/>
        <a:lstStyle/>
        <a:p>
          <a:endParaRPr lang="ru-RU"/>
        </a:p>
      </dgm:t>
    </dgm:pt>
    <dgm:pt modelId="{92D15759-C192-4AE9-BF9B-3CF1450E481A}">
      <dgm:prSet phldrT="[Текст]"/>
      <dgm:spPr/>
      <dgm:t>
        <a:bodyPr/>
        <a:lstStyle/>
        <a:p>
          <a:r>
            <a:rPr lang="ru-RU" b="1" i="0" u="none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«Плюс – минус – интересно»</a:t>
          </a:r>
          <a:endParaRPr lang="ru-RU" b="1" i="0" u="none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ED19C0D-7370-4648-ACE0-5C334F136455}" type="parTrans" cxnId="{C02716EB-0EF0-4888-85B8-B30BDD0CF1C3}">
      <dgm:prSet/>
      <dgm:spPr/>
      <dgm:t>
        <a:bodyPr/>
        <a:lstStyle/>
        <a:p>
          <a:endParaRPr lang="ru-RU"/>
        </a:p>
      </dgm:t>
    </dgm:pt>
    <dgm:pt modelId="{F16F9BF9-CAEB-4537-A2D0-0FFA4DC02131}" type="sibTrans" cxnId="{C02716EB-0EF0-4888-85B8-B30BDD0CF1C3}">
      <dgm:prSet/>
      <dgm:spPr/>
      <dgm:t>
        <a:bodyPr/>
        <a:lstStyle/>
        <a:p>
          <a:endParaRPr lang="ru-RU"/>
        </a:p>
      </dgm:t>
    </dgm:pt>
    <dgm:pt modelId="{000ED2C6-6132-4E9E-A464-E74A5A7DD44C}">
      <dgm:prSet phldrT="[Текст]"/>
      <dgm:spPr/>
      <dgm:t>
        <a:bodyPr/>
        <a:lstStyle/>
        <a:p>
          <a:r>
            <a:rPr lang="ru-RU" b="1" i="0" u="none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Выбери утверждение</a:t>
          </a:r>
          <a:endParaRPr lang="ru-RU" b="1" i="0" u="none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B2B493C-ABC0-487B-AC12-B701832A645D}" type="parTrans" cxnId="{EC9E78AE-1754-4099-9FEF-4790DF51B053}">
      <dgm:prSet/>
      <dgm:spPr/>
      <dgm:t>
        <a:bodyPr/>
        <a:lstStyle/>
        <a:p>
          <a:endParaRPr lang="ru-RU"/>
        </a:p>
      </dgm:t>
    </dgm:pt>
    <dgm:pt modelId="{5176FCBC-CAC6-4230-A653-C02A1C1360F9}" type="sibTrans" cxnId="{EC9E78AE-1754-4099-9FEF-4790DF51B053}">
      <dgm:prSet/>
      <dgm:spPr/>
      <dgm:t>
        <a:bodyPr/>
        <a:lstStyle/>
        <a:p>
          <a:endParaRPr lang="ru-RU"/>
        </a:p>
      </dgm:t>
    </dgm:pt>
    <dgm:pt modelId="{A6132E00-D700-4A36-BDA0-51D7617C5C83}">
      <dgm:prSet phldrT="[Текст]" custT="1"/>
      <dgm:spPr/>
      <dgm:t>
        <a:bodyPr/>
        <a:lstStyle/>
        <a:p>
          <a:r>
            <a:rPr lang="ru-RU" sz="1400" b="1" u="none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Ёлочка настроения</a:t>
          </a:r>
          <a:endParaRPr lang="ru-RU" sz="1400" b="1" u="none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332B2FC-52B6-494C-B191-97F6D5B2F549}" type="parTrans" cxnId="{FD32D41C-635C-46CD-A5CC-6D249BF2D52A}">
      <dgm:prSet/>
      <dgm:spPr/>
      <dgm:t>
        <a:bodyPr/>
        <a:lstStyle/>
        <a:p>
          <a:endParaRPr lang="ru-RU"/>
        </a:p>
      </dgm:t>
    </dgm:pt>
    <dgm:pt modelId="{DE329A50-2EF0-4D19-A6B7-AB830EB6A11F}" type="sibTrans" cxnId="{FD32D41C-635C-46CD-A5CC-6D249BF2D52A}">
      <dgm:prSet/>
      <dgm:spPr/>
      <dgm:t>
        <a:bodyPr/>
        <a:lstStyle/>
        <a:p>
          <a:endParaRPr lang="ru-RU"/>
        </a:p>
      </dgm:t>
    </dgm:pt>
    <dgm:pt modelId="{BF2ADE56-00F8-4790-8B28-2A920AECD449}">
      <dgm:prSet phldrT="[Текст]" custT="1"/>
      <dgm:spPr/>
      <dgm:t>
        <a:bodyPr/>
        <a:lstStyle/>
        <a:p>
          <a:r>
            <a:rPr lang="ru-RU" sz="1400" b="1" u="none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Цветик – </a:t>
          </a:r>
          <a:r>
            <a:rPr lang="ru-RU" sz="1400" b="1" u="none" dirty="0" err="1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многоцветик</a:t>
          </a:r>
          <a:endParaRPr lang="ru-RU" sz="1400" b="1" u="none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E1B75B1-F635-4F6F-A6C2-8A499E986AB6}" type="parTrans" cxnId="{4874A746-C327-4210-BDD1-70821794CE52}">
      <dgm:prSet/>
      <dgm:spPr/>
      <dgm:t>
        <a:bodyPr/>
        <a:lstStyle/>
        <a:p>
          <a:endParaRPr lang="ru-RU"/>
        </a:p>
      </dgm:t>
    </dgm:pt>
    <dgm:pt modelId="{5A722EF8-D54D-4205-BAF2-55F9E832A324}" type="sibTrans" cxnId="{4874A746-C327-4210-BDD1-70821794CE52}">
      <dgm:prSet/>
      <dgm:spPr/>
      <dgm:t>
        <a:bodyPr/>
        <a:lstStyle/>
        <a:p>
          <a:endParaRPr lang="ru-RU"/>
        </a:p>
      </dgm:t>
    </dgm:pt>
    <dgm:pt modelId="{96D1ED11-03D6-4BA3-8ADF-7FB23002679D}">
      <dgm:prSet phldrT="[Текст]"/>
      <dgm:spPr/>
      <dgm:t>
        <a:bodyPr/>
        <a:lstStyle/>
        <a:p>
          <a:r>
            <a:rPr lang="ru-RU" b="1" u="none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Метод пяти пальцев</a:t>
          </a:r>
          <a:endParaRPr lang="ru-RU" b="1" u="none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DE178EC-E71D-4C2B-93F9-100B1DE25F6C}" type="parTrans" cxnId="{7B67A8B9-612D-48DB-9C26-00C5AEF060D7}">
      <dgm:prSet/>
      <dgm:spPr/>
      <dgm:t>
        <a:bodyPr/>
        <a:lstStyle/>
        <a:p>
          <a:endParaRPr lang="ru-RU"/>
        </a:p>
      </dgm:t>
    </dgm:pt>
    <dgm:pt modelId="{75C03EC1-A8B6-4B7A-B2E9-75920B83E440}" type="sibTrans" cxnId="{7B67A8B9-612D-48DB-9C26-00C5AEF060D7}">
      <dgm:prSet/>
      <dgm:spPr/>
      <dgm:t>
        <a:bodyPr/>
        <a:lstStyle/>
        <a:p>
          <a:endParaRPr lang="ru-RU"/>
        </a:p>
      </dgm:t>
    </dgm:pt>
    <dgm:pt modelId="{0738BC07-FDF4-49B8-8443-E12E7CBC974B}">
      <dgm:prSet phldrT="[Текст]"/>
      <dgm:spPr/>
      <dgm:t>
        <a:bodyPr/>
        <a:lstStyle/>
        <a:p>
          <a:r>
            <a:rPr lang="ru-RU" b="1" u="none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Закрой глаза</a:t>
          </a:r>
          <a:endParaRPr lang="ru-RU" b="1" u="none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3DBBC26-EF62-47A1-BD6F-18E4F4330312}" type="parTrans" cxnId="{A04D3505-866D-42D7-8970-F9D6E769D782}">
      <dgm:prSet/>
      <dgm:spPr/>
      <dgm:t>
        <a:bodyPr/>
        <a:lstStyle/>
        <a:p>
          <a:endParaRPr lang="ru-RU"/>
        </a:p>
      </dgm:t>
    </dgm:pt>
    <dgm:pt modelId="{1C73071C-5820-42CB-9789-9302E0BAD612}" type="sibTrans" cxnId="{A04D3505-866D-42D7-8970-F9D6E769D782}">
      <dgm:prSet/>
      <dgm:spPr/>
      <dgm:t>
        <a:bodyPr/>
        <a:lstStyle/>
        <a:p>
          <a:endParaRPr lang="ru-RU"/>
        </a:p>
      </dgm:t>
    </dgm:pt>
    <dgm:pt modelId="{4F98665B-561A-4B78-B8BA-768EDB2B1413}">
      <dgm:prSet phldrT="[Текст]"/>
      <dgm:spPr/>
      <dgm:t>
        <a:bodyPr/>
        <a:lstStyle/>
        <a:p>
          <a:r>
            <a:rPr lang="ru-RU" b="1" i="0" u="none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Светофор</a:t>
          </a:r>
          <a:endParaRPr lang="ru-RU" b="1" i="0" u="none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CBED90B-AC98-442A-A3F2-0196DA2F9C60}" type="parTrans" cxnId="{47550768-E1EE-4430-86FB-F8A01D9D6B55}">
      <dgm:prSet/>
      <dgm:spPr/>
      <dgm:t>
        <a:bodyPr/>
        <a:lstStyle/>
        <a:p>
          <a:endParaRPr lang="ru-RU"/>
        </a:p>
      </dgm:t>
    </dgm:pt>
    <dgm:pt modelId="{34F71BC9-F4CC-4D3F-8B09-675E9294DF28}" type="sibTrans" cxnId="{47550768-E1EE-4430-86FB-F8A01D9D6B55}">
      <dgm:prSet/>
      <dgm:spPr/>
      <dgm:t>
        <a:bodyPr/>
        <a:lstStyle/>
        <a:p>
          <a:endParaRPr lang="ru-RU"/>
        </a:p>
      </dgm:t>
    </dgm:pt>
    <dgm:pt modelId="{064D58DB-44DF-4904-A686-F6CA8E82C40C}">
      <dgm:prSet phldrT="[Текст]"/>
      <dgm:spPr/>
      <dgm:t>
        <a:bodyPr/>
        <a:lstStyle/>
        <a:p>
          <a:r>
            <a:rPr lang="ru-RU" b="1" i="0" u="none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Радуга</a:t>
          </a:r>
          <a:endParaRPr lang="ru-RU" b="1" i="0" u="none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C0B1E68-C683-43A7-9AF9-5BD6FCA4543D}" type="parTrans" cxnId="{75F19AAC-3BF6-43B6-AF26-03DD2F036974}">
      <dgm:prSet/>
      <dgm:spPr/>
      <dgm:t>
        <a:bodyPr/>
        <a:lstStyle/>
        <a:p>
          <a:endParaRPr lang="ru-RU"/>
        </a:p>
      </dgm:t>
    </dgm:pt>
    <dgm:pt modelId="{A569FF18-4146-47D1-9D67-B1DCDF8F3914}" type="sibTrans" cxnId="{75F19AAC-3BF6-43B6-AF26-03DD2F036974}">
      <dgm:prSet/>
      <dgm:spPr/>
      <dgm:t>
        <a:bodyPr/>
        <a:lstStyle/>
        <a:p>
          <a:endParaRPr lang="ru-RU"/>
        </a:p>
      </dgm:t>
    </dgm:pt>
    <dgm:pt modelId="{28EB4EE2-4345-4E83-8123-EA115EAF8881}" type="pres">
      <dgm:prSet presAssocID="{276FE079-CE18-4A56-98BE-31E46D14F74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BFA491F-FEB2-4773-AE43-05396BED6CB5}" type="pres">
      <dgm:prSet presAssocID="{0FC4C782-762E-4076-B8E1-4E56F5ABBA9E}" presName="linNode" presStyleCnt="0"/>
      <dgm:spPr/>
    </dgm:pt>
    <dgm:pt modelId="{33F7D767-E574-42FF-B4FF-49356F8F05E6}" type="pres">
      <dgm:prSet presAssocID="{0FC4C782-762E-4076-B8E1-4E56F5ABBA9E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994055-2A5A-4429-A46B-B89EDF740AE6}" type="pres">
      <dgm:prSet presAssocID="{0FC4C782-762E-4076-B8E1-4E56F5ABBA9E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D1942B-C69E-441B-AF8C-0CDAEA92D231}" type="pres">
      <dgm:prSet presAssocID="{B59C253F-1C0D-4BE9-91D1-F10AE1645E24}" presName="sp" presStyleCnt="0"/>
      <dgm:spPr/>
    </dgm:pt>
    <dgm:pt modelId="{52A657BE-C41B-4998-B931-8107C5D09794}" type="pres">
      <dgm:prSet presAssocID="{D4E786B5-5FD7-48E4-A952-58E6A1957FCE}" presName="linNode" presStyleCnt="0"/>
      <dgm:spPr/>
    </dgm:pt>
    <dgm:pt modelId="{51639F67-6E56-46EF-A0BB-86A44F6111B4}" type="pres">
      <dgm:prSet presAssocID="{D4E786B5-5FD7-48E4-A952-58E6A1957FCE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45325E-1652-46A0-8331-8BAF94473A47}" type="pres">
      <dgm:prSet presAssocID="{D4E786B5-5FD7-48E4-A952-58E6A1957FCE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3511FC-E962-4A97-865C-767ADCE00628}" type="pres">
      <dgm:prSet presAssocID="{F517F2BB-59DB-4FC6-AE3B-14F514E17B65}" presName="sp" presStyleCnt="0"/>
      <dgm:spPr/>
    </dgm:pt>
    <dgm:pt modelId="{46C7795C-91C9-4083-9460-3382DD255738}" type="pres">
      <dgm:prSet presAssocID="{6C9EDB93-B014-4D9A-97C2-E7E64BA03018}" presName="linNode" presStyleCnt="0"/>
      <dgm:spPr/>
    </dgm:pt>
    <dgm:pt modelId="{293A38F8-64C2-491C-84B6-61F32A5B2F34}" type="pres">
      <dgm:prSet presAssocID="{6C9EDB93-B014-4D9A-97C2-E7E64BA03018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D93234-B07E-45B2-80CE-4DB444831F0A}" type="pres">
      <dgm:prSet presAssocID="{6C9EDB93-B014-4D9A-97C2-E7E64BA03018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BB645AE-D8EB-445A-B321-46CB57F44F0D}" type="presOf" srcId="{6C9EDB93-B014-4D9A-97C2-E7E64BA03018}" destId="{293A38F8-64C2-491C-84B6-61F32A5B2F34}" srcOrd="0" destOrd="0" presId="urn:microsoft.com/office/officeart/2005/8/layout/vList5"/>
    <dgm:cxn modelId="{79795247-6459-42E1-BE98-6E0103A6BF1D}" type="presOf" srcId="{0FC4C782-762E-4076-B8E1-4E56F5ABBA9E}" destId="{33F7D767-E574-42FF-B4FF-49356F8F05E6}" srcOrd="0" destOrd="0" presId="urn:microsoft.com/office/officeart/2005/8/layout/vList5"/>
    <dgm:cxn modelId="{39B1DB6F-43DE-43E0-B7D0-854FA3B2D837}" type="presOf" srcId="{0738BC07-FDF4-49B8-8443-E12E7CBC974B}" destId="{0B45325E-1652-46A0-8331-8BAF94473A47}" srcOrd="0" destOrd="3" presId="urn:microsoft.com/office/officeart/2005/8/layout/vList5"/>
    <dgm:cxn modelId="{FD32D41C-635C-46CD-A5CC-6D249BF2D52A}" srcId="{0FC4C782-762E-4076-B8E1-4E56F5ABBA9E}" destId="{A6132E00-D700-4A36-BDA0-51D7617C5C83}" srcOrd="2" destOrd="0" parTransId="{E332B2FC-52B6-494C-B191-97F6D5B2F549}" sibTransId="{DE329A50-2EF0-4D19-A6B7-AB830EB6A11F}"/>
    <dgm:cxn modelId="{3C1DF509-E98E-4A29-A594-85B820E9C4E3}" type="presOf" srcId="{3F4C16D0-6D29-46B8-ADA9-2AFD193195A4}" destId="{0B45325E-1652-46A0-8331-8BAF94473A47}" srcOrd="0" destOrd="0" presId="urn:microsoft.com/office/officeart/2005/8/layout/vList5"/>
    <dgm:cxn modelId="{F15F854F-9D80-4B8E-B851-46E90A84DBDA}" type="presOf" srcId="{000ED2C6-6132-4E9E-A464-E74A5A7DD44C}" destId="{3ED93234-B07E-45B2-80CE-4DB444831F0A}" srcOrd="0" destOrd="1" presId="urn:microsoft.com/office/officeart/2005/8/layout/vList5"/>
    <dgm:cxn modelId="{C02716EB-0EF0-4888-85B8-B30BDD0CF1C3}" srcId="{6C9EDB93-B014-4D9A-97C2-E7E64BA03018}" destId="{92D15759-C192-4AE9-BF9B-3CF1450E481A}" srcOrd="0" destOrd="0" parTransId="{7ED19C0D-7370-4648-ACE0-5C334F136455}" sibTransId="{F16F9BF9-CAEB-4537-A2D0-0FFA4DC02131}"/>
    <dgm:cxn modelId="{AE6C2D76-AE4E-4B0D-B845-083521BD6B84}" type="presOf" srcId="{276FE079-CE18-4A56-98BE-31E46D14F745}" destId="{28EB4EE2-4345-4E83-8123-EA115EAF8881}" srcOrd="0" destOrd="0" presId="urn:microsoft.com/office/officeart/2005/8/layout/vList5"/>
    <dgm:cxn modelId="{75F19AAC-3BF6-43B6-AF26-03DD2F036974}" srcId="{6C9EDB93-B014-4D9A-97C2-E7E64BA03018}" destId="{064D58DB-44DF-4904-A686-F6CA8E82C40C}" srcOrd="3" destOrd="0" parTransId="{DC0B1E68-C683-43A7-9AF9-5BD6FCA4543D}" sibTransId="{A569FF18-4146-47D1-9D67-B1DCDF8F3914}"/>
    <dgm:cxn modelId="{47550768-E1EE-4430-86FB-F8A01D9D6B55}" srcId="{6C9EDB93-B014-4D9A-97C2-E7E64BA03018}" destId="{4F98665B-561A-4B78-B8BA-768EDB2B1413}" srcOrd="2" destOrd="0" parTransId="{ACBED90B-AC98-442A-A3F2-0196DA2F9C60}" sibTransId="{34F71BC9-F4CC-4D3F-8B09-675E9294DF28}"/>
    <dgm:cxn modelId="{30A8485B-FA5D-4DBC-9E74-B783FD593BBE}" srcId="{276FE079-CE18-4A56-98BE-31E46D14F745}" destId="{D4E786B5-5FD7-48E4-A952-58E6A1957FCE}" srcOrd="1" destOrd="0" parTransId="{7805AF0B-29A3-42D2-BA9A-FA10B4139866}" sibTransId="{F517F2BB-59DB-4FC6-AE3B-14F514E17B65}"/>
    <dgm:cxn modelId="{A04D3505-866D-42D7-8970-F9D6E769D782}" srcId="{D4E786B5-5FD7-48E4-A952-58E6A1957FCE}" destId="{0738BC07-FDF4-49B8-8443-E12E7CBC974B}" srcOrd="3" destOrd="0" parTransId="{33DBBC26-EF62-47A1-BD6F-18E4F4330312}" sibTransId="{1C73071C-5820-42CB-9789-9302E0BAD612}"/>
    <dgm:cxn modelId="{6413AF37-EAA2-48F4-83C7-6965D138459C}" type="presOf" srcId="{BF2ADE56-00F8-4790-8B28-2A920AECD449}" destId="{9E994055-2A5A-4429-A46B-B89EDF740AE6}" srcOrd="0" destOrd="3" presId="urn:microsoft.com/office/officeart/2005/8/layout/vList5"/>
    <dgm:cxn modelId="{B2F83182-3120-4942-BF0F-AC1832897AE2}" type="presOf" srcId="{2EDA6A93-EC50-4633-985F-4634199D87A7}" destId="{0B45325E-1652-46A0-8331-8BAF94473A47}" srcOrd="0" destOrd="1" presId="urn:microsoft.com/office/officeart/2005/8/layout/vList5"/>
    <dgm:cxn modelId="{4874A746-C327-4210-BDD1-70821794CE52}" srcId="{0FC4C782-762E-4076-B8E1-4E56F5ABBA9E}" destId="{BF2ADE56-00F8-4790-8B28-2A920AECD449}" srcOrd="3" destOrd="0" parTransId="{6E1B75B1-F635-4F6F-A6C2-8A499E986AB6}" sibTransId="{5A722EF8-D54D-4205-BAF2-55F9E832A324}"/>
    <dgm:cxn modelId="{058F49A3-F346-4FE1-AAD8-0C4627D333E9}" type="presOf" srcId="{D4E786B5-5FD7-48E4-A952-58E6A1957FCE}" destId="{51639F67-6E56-46EF-A0BB-86A44F6111B4}" srcOrd="0" destOrd="0" presId="urn:microsoft.com/office/officeart/2005/8/layout/vList5"/>
    <dgm:cxn modelId="{574038EF-0C41-450A-9147-286D9FF26D30}" type="presOf" srcId="{9204F366-87F3-4149-A0C2-850E6F82FBB4}" destId="{9E994055-2A5A-4429-A46B-B89EDF740AE6}" srcOrd="0" destOrd="1" presId="urn:microsoft.com/office/officeart/2005/8/layout/vList5"/>
    <dgm:cxn modelId="{7C1718D7-28B7-43B9-84FF-8288F24D7AE5}" type="presOf" srcId="{DFF74276-F9A8-464A-A129-0EB2549F0552}" destId="{9E994055-2A5A-4429-A46B-B89EDF740AE6}" srcOrd="0" destOrd="0" presId="urn:microsoft.com/office/officeart/2005/8/layout/vList5"/>
    <dgm:cxn modelId="{D0D9DCE1-C7DE-4C4A-B16B-11DE68F45F8E}" srcId="{0FC4C782-762E-4076-B8E1-4E56F5ABBA9E}" destId="{DFF74276-F9A8-464A-A129-0EB2549F0552}" srcOrd="0" destOrd="0" parTransId="{3B1FA44D-67BA-48C3-BD32-AD92CB08B12F}" sibTransId="{7BAD921C-768A-45B3-8DFC-0EA8CE1B56C3}"/>
    <dgm:cxn modelId="{7B67A8B9-612D-48DB-9C26-00C5AEF060D7}" srcId="{D4E786B5-5FD7-48E4-A952-58E6A1957FCE}" destId="{96D1ED11-03D6-4BA3-8ADF-7FB23002679D}" srcOrd="2" destOrd="0" parTransId="{1DE178EC-E71D-4C2B-93F9-100B1DE25F6C}" sibTransId="{75C03EC1-A8B6-4B7A-B2E9-75920B83E440}"/>
    <dgm:cxn modelId="{33966BF0-0907-474B-846E-2AA7FF70F9A5}" srcId="{276FE079-CE18-4A56-98BE-31E46D14F745}" destId="{6C9EDB93-B014-4D9A-97C2-E7E64BA03018}" srcOrd="2" destOrd="0" parTransId="{C16F3B79-94F5-40F7-A2E9-B660F67992D3}" sibTransId="{0C059C5A-3333-40B9-A4F6-1C69CEF840B2}"/>
    <dgm:cxn modelId="{1C660B3A-C8A6-4BBE-9384-EF6C9EF0B1B3}" srcId="{D4E786B5-5FD7-48E4-A952-58E6A1957FCE}" destId="{2EDA6A93-EC50-4633-985F-4634199D87A7}" srcOrd="1" destOrd="0" parTransId="{F24CE241-5204-4633-BF59-168E4AEE1454}" sibTransId="{71E0F6E6-103F-4D33-9961-4153F7387BF7}"/>
    <dgm:cxn modelId="{648FCE72-3878-4200-9FBE-2BF9056738DA}" srcId="{276FE079-CE18-4A56-98BE-31E46D14F745}" destId="{0FC4C782-762E-4076-B8E1-4E56F5ABBA9E}" srcOrd="0" destOrd="0" parTransId="{23DA50C1-3ACD-41F8-8299-F251BD8F711F}" sibTransId="{B59C253F-1C0D-4BE9-91D1-F10AE1645E24}"/>
    <dgm:cxn modelId="{27DE6F2C-3B23-42FC-AB54-815C8D2B68ED}" type="presOf" srcId="{4F98665B-561A-4B78-B8BA-768EDB2B1413}" destId="{3ED93234-B07E-45B2-80CE-4DB444831F0A}" srcOrd="0" destOrd="2" presId="urn:microsoft.com/office/officeart/2005/8/layout/vList5"/>
    <dgm:cxn modelId="{2D7CB7AC-D07F-443A-8C95-7C9857894AB9}" type="presOf" srcId="{064D58DB-44DF-4904-A686-F6CA8E82C40C}" destId="{3ED93234-B07E-45B2-80CE-4DB444831F0A}" srcOrd="0" destOrd="3" presId="urn:microsoft.com/office/officeart/2005/8/layout/vList5"/>
    <dgm:cxn modelId="{322DF9C7-8A98-4E81-B5AD-C992167C9502}" type="presOf" srcId="{92D15759-C192-4AE9-BF9B-3CF1450E481A}" destId="{3ED93234-B07E-45B2-80CE-4DB444831F0A}" srcOrd="0" destOrd="0" presId="urn:microsoft.com/office/officeart/2005/8/layout/vList5"/>
    <dgm:cxn modelId="{C391562F-816F-4726-8707-1B0E990D62AF}" srcId="{D4E786B5-5FD7-48E4-A952-58E6A1957FCE}" destId="{3F4C16D0-6D29-46B8-ADA9-2AFD193195A4}" srcOrd="0" destOrd="0" parTransId="{7CDA6269-11B0-499F-BD1C-1606A991B551}" sibTransId="{47051F52-FC7C-4D2E-A686-7F7B24B1D538}"/>
    <dgm:cxn modelId="{CC7ABBA9-3513-40F4-9074-B968277103B4}" srcId="{0FC4C782-762E-4076-B8E1-4E56F5ABBA9E}" destId="{9204F366-87F3-4149-A0C2-850E6F82FBB4}" srcOrd="1" destOrd="0" parTransId="{657E8285-4194-4FC4-90E4-6EDAB211BEB3}" sibTransId="{667B2CCA-3EC6-4488-B317-B0F22AAA3814}"/>
    <dgm:cxn modelId="{9E118EAA-BFB7-48CB-9F8C-85F3C69288FA}" type="presOf" srcId="{A6132E00-D700-4A36-BDA0-51D7617C5C83}" destId="{9E994055-2A5A-4429-A46B-B89EDF740AE6}" srcOrd="0" destOrd="2" presId="urn:microsoft.com/office/officeart/2005/8/layout/vList5"/>
    <dgm:cxn modelId="{CF94E90D-02FE-4D87-8F39-49A1254E120B}" type="presOf" srcId="{96D1ED11-03D6-4BA3-8ADF-7FB23002679D}" destId="{0B45325E-1652-46A0-8331-8BAF94473A47}" srcOrd="0" destOrd="2" presId="urn:microsoft.com/office/officeart/2005/8/layout/vList5"/>
    <dgm:cxn modelId="{EC9E78AE-1754-4099-9FEF-4790DF51B053}" srcId="{6C9EDB93-B014-4D9A-97C2-E7E64BA03018}" destId="{000ED2C6-6132-4E9E-A464-E74A5A7DD44C}" srcOrd="1" destOrd="0" parTransId="{1B2B493C-ABC0-487B-AC12-B701832A645D}" sibTransId="{5176FCBC-CAC6-4230-A653-C02A1C1360F9}"/>
    <dgm:cxn modelId="{E8512F91-C9FF-468E-9B3C-6A1D93DABF38}" type="presParOf" srcId="{28EB4EE2-4345-4E83-8123-EA115EAF8881}" destId="{8BFA491F-FEB2-4773-AE43-05396BED6CB5}" srcOrd="0" destOrd="0" presId="urn:microsoft.com/office/officeart/2005/8/layout/vList5"/>
    <dgm:cxn modelId="{B17BDB9E-5FB2-4230-9A26-D79D39F87432}" type="presParOf" srcId="{8BFA491F-FEB2-4773-AE43-05396BED6CB5}" destId="{33F7D767-E574-42FF-B4FF-49356F8F05E6}" srcOrd="0" destOrd="0" presId="urn:microsoft.com/office/officeart/2005/8/layout/vList5"/>
    <dgm:cxn modelId="{7C7F3F1E-37CA-4530-A412-EDA9E10388EF}" type="presParOf" srcId="{8BFA491F-FEB2-4773-AE43-05396BED6CB5}" destId="{9E994055-2A5A-4429-A46B-B89EDF740AE6}" srcOrd="1" destOrd="0" presId="urn:microsoft.com/office/officeart/2005/8/layout/vList5"/>
    <dgm:cxn modelId="{6D7E5CF2-D9AC-40D5-82FF-DF7CF86BD9CE}" type="presParOf" srcId="{28EB4EE2-4345-4E83-8123-EA115EAF8881}" destId="{07D1942B-C69E-441B-AF8C-0CDAEA92D231}" srcOrd="1" destOrd="0" presId="urn:microsoft.com/office/officeart/2005/8/layout/vList5"/>
    <dgm:cxn modelId="{82DC0D9E-2F06-4001-8532-7E061C77CEF6}" type="presParOf" srcId="{28EB4EE2-4345-4E83-8123-EA115EAF8881}" destId="{52A657BE-C41B-4998-B931-8107C5D09794}" srcOrd="2" destOrd="0" presId="urn:microsoft.com/office/officeart/2005/8/layout/vList5"/>
    <dgm:cxn modelId="{368D120C-36DA-4A49-AB14-1A7783D601CF}" type="presParOf" srcId="{52A657BE-C41B-4998-B931-8107C5D09794}" destId="{51639F67-6E56-46EF-A0BB-86A44F6111B4}" srcOrd="0" destOrd="0" presId="urn:microsoft.com/office/officeart/2005/8/layout/vList5"/>
    <dgm:cxn modelId="{FB699AEB-6F16-4B6A-B7EA-8FA819077B07}" type="presParOf" srcId="{52A657BE-C41B-4998-B931-8107C5D09794}" destId="{0B45325E-1652-46A0-8331-8BAF94473A47}" srcOrd="1" destOrd="0" presId="urn:microsoft.com/office/officeart/2005/8/layout/vList5"/>
    <dgm:cxn modelId="{94DB40F7-3C44-476C-B36A-7727A6158356}" type="presParOf" srcId="{28EB4EE2-4345-4E83-8123-EA115EAF8881}" destId="{E83511FC-E962-4A97-865C-767ADCE00628}" srcOrd="3" destOrd="0" presId="urn:microsoft.com/office/officeart/2005/8/layout/vList5"/>
    <dgm:cxn modelId="{CFF6BEEB-18F4-472D-A61E-616097B6C5F3}" type="presParOf" srcId="{28EB4EE2-4345-4E83-8123-EA115EAF8881}" destId="{46C7795C-91C9-4083-9460-3382DD255738}" srcOrd="4" destOrd="0" presId="urn:microsoft.com/office/officeart/2005/8/layout/vList5"/>
    <dgm:cxn modelId="{CA4AA6E5-1FAC-436F-AE26-C688C1960FE7}" type="presParOf" srcId="{46C7795C-91C9-4083-9460-3382DD255738}" destId="{293A38F8-64C2-491C-84B6-61F32A5B2F34}" srcOrd="0" destOrd="0" presId="urn:microsoft.com/office/officeart/2005/8/layout/vList5"/>
    <dgm:cxn modelId="{FCED7CB0-8C65-4365-87E1-3D38EBB5A401}" type="presParOf" srcId="{46C7795C-91C9-4083-9460-3382DD255738}" destId="{3ED93234-B07E-45B2-80CE-4DB444831F0A}" srcOrd="1" destOrd="0" presId="urn:microsoft.com/office/officeart/2005/8/layout/vList5"/>
  </dgm:cxnLst>
  <dgm:bg/>
  <dgm:whole/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87233E3-F74E-43F8-B742-8B59637E5A2D}" type="doc">
      <dgm:prSet loTypeId="urn:microsoft.com/office/officeart/2005/8/layout/target3" loCatId="list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587D376D-78A9-4938-906C-156D5AAD1946}">
      <dgm:prSet phldrT="[Текст]"/>
      <dgm:spPr/>
      <dgm:t>
        <a:bodyPr/>
        <a:lstStyle/>
        <a:p>
          <a:r>
            <a:rPr lang="ru-RU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регулятивные</a:t>
          </a:r>
          <a:endParaRPr lang="ru-RU" b="1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361CDF4-BE4D-489A-9C4A-16CA2EF21A6B}" type="parTrans" cxnId="{354EB9A8-5230-4E5B-9FFF-18BC34606689}">
      <dgm:prSet/>
      <dgm:spPr/>
      <dgm:t>
        <a:bodyPr/>
        <a:lstStyle/>
        <a:p>
          <a:endParaRPr lang="ru-RU"/>
        </a:p>
      </dgm:t>
    </dgm:pt>
    <dgm:pt modelId="{1520F81D-D3A1-41F2-88A8-BFE19B1F041D}" type="sibTrans" cxnId="{354EB9A8-5230-4E5B-9FFF-18BC34606689}">
      <dgm:prSet/>
      <dgm:spPr/>
      <dgm:t>
        <a:bodyPr/>
        <a:lstStyle/>
        <a:p>
          <a:endParaRPr lang="ru-RU"/>
        </a:p>
      </dgm:t>
    </dgm:pt>
    <dgm:pt modelId="{1B656A3D-24F0-45A4-87E5-4472956D5291}">
      <dgm:prSet phldrT="[Текст]"/>
      <dgm:spPr/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организовывать свою деятельность;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DC4F37C-3521-4E6F-9C01-F62583369ADC}" type="parTrans" cxnId="{BDAB7364-0681-42F8-BBDC-EDB9D32B6642}">
      <dgm:prSet/>
      <dgm:spPr/>
      <dgm:t>
        <a:bodyPr/>
        <a:lstStyle/>
        <a:p>
          <a:endParaRPr lang="ru-RU"/>
        </a:p>
      </dgm:t>
    </dgm:pt>
    <dgm:pt modelId="{8E0BA004-55CF-4B63-94D8-F611FB8C4845}" type="sibTrans" cxnId="{BDAB7364-0681-42F8-BBDC-EDB9D32B6642}">
      <dgm:prSet/>
      <dgm:spPr/>
      <dgm:t>
        <a:bodyPr/>
        <a:lstStyle/>
        <a:p>
          <a:endParaRPr lang="ru-RU"/>
        </a:p>
      </dgm:t>
    </dgm:pt>
    <dgm:pt modelId="{8051B5A6-2F8E-41B4-BBCB-94162971E578}">
      <dgm:prSet phldrT="[Текст]"/>
      <dgm:spPr/>
      <dgm:t>
        <a:bodyPr/>
        <a:lstStyle/>
        <a:p>
          <a:endParaRPr lang="ru-RU" dirty="0"/>
        </a:p>
      </dgm:t>
    </dgm:pt>
    <dgm:pt modelId="{228F2C8D-7FED-42F0-A705-71345FEB0F84}" type="parTrans" cxnId="{E1E18DEA-54A0-45EB-9828-3F9608A8E1EE}">
      <dgm:prSet/>
      <dgm:spPr/>
      <dgm:t>
        <a:bodyPr/>
        <a:lstStyle/>
        <a:p>
          <a:endParaRPr lang="ru-RU"/>
        </a:p>
      </dgm:t>
    </dgm:pt>
    <dgm:pt modelId="{EEBE51B8-6226-4E70-A6FD-822BCCE98858}" type="sibTrans" cxnId="{E1E18DEA-54A0-45EB-9828-3F9608A8E1EE}">
      <dgm:prSet/>
      <dgm:spPr/>
      <dgm:t>
        <a:bodyPr/>
        <a:lstStyle/>
        <a:p>
          <a:endParaRPr lang="ru-RU"/>
        </a:p>
      </dgm:t>
    </dgm:pt>
    <dgm:pt modelId="{0B8B766B-098B-4484-8B62-25832F8F93F5}">
      <dgm:prSet phldrT="[Текст]"/>
      <dgm:spPr/>
      <dgm:t>
        <a:bodyPr/>
        <a:lstStyle/>
        <a:p>
          <a:pPr algn="l"/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извлекать информацию;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EF690A0-E976-4967-89CC-87C02DE3655F}" type="parTrans" cxnId="{2F2C2345-CE9E-4B64-9724-5E746AF8DF8A}">
      <dgm:prSet/>
      <dgm:spPr/>
      <dgm:t>
        <a:bodyPr/>
        <a:lstStyle/>
        <a:p>
          <a:endParaRPr lang="ru-RU"/>
        </a:p>
      </dgm:t>
    </dgm:pt>
    <dgm:pt modelId="{25EE6A09-98C0-40E2-A1F9-248E15BF3EE3}" type="sibTrans" cxnId="{2F2C2345-CE9E-4B64-9724-5E746AF8DF8A}">
      <dgm:prSet/>
      <dgm:spPr/>
      <dgm:t>
        <a:bodyPr/>
        <a:lstStyle/>
        <a:p>
          <a:endParaRPr lang="ru-RU"/>
        </a:p>
      </dgm:t>
    </dgm:pt>
    <dgm:pt modelId="{C9F92423-3DBE-4354-A8AD-6098A710AF88}">
      <dgm:prSet phldrT="[Текст]"/>
      <dgm:spPr/>
      <dgm:t>
        <a:bodyPr/>
        <a:lstStyle/>
        <a:p>
          <a:r>
            <a:rPr lang="ru-RU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коммуникативные</a:t>
          </a:r>
          <a:endParaRPr lang="ru-RU" b="1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4FC7AE1-A4B8-420B-8BD1-FECFA9B4D2EB}" type="parTrans" cxnId="{3E3AF3C3-1C03-4CA6-8990-95CC3239C327}">
      <dgm:prSet/>
      <dgm:spPr/>
      <dgm:t>
        <a:bodyPr/>
        <a:lstStyle/>
        <a:p>
          <a:endParaRPr lang="ru-RU"/>
        </a:p>
      </dgm:t>
    </dgm:pt>
    <dgm:pt modelId="{5CDB866E-486B-4005-9276-55FFD8DDE4AE}" type="sibTrans" cxnId="{3E3AF3C3-1C03-4CA6-8990-95CC3239C327}">
      <dgm:prSet/>
      <dgm:spPr/>
      <dgm:t>
        <a:bodyPr/>
        <a:lstStyle/>
        <a:p>
          <a:endParaRPr lang="ru-RU"/>
        </a:p>
      </dgm:t>
    </dgm:pt>
    <dgm:pt modelId="{72EAD537-1CAA-41D0-89D0-B2BFB704EC1B}">
      <dgm:prSet phldrT="[Текст]"/>
      <dgm:spPr/>
      <dgm:t>
        <a:bodyPr/>
        <a:lstStyle/>
        <a:p>
          <a:pPr algn="l"/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вести диалог;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67A1AFD-D4D4-4CAE-A3C5-05C7929D890E}" type="parTrans" cxnId="{5FC34049-09FC-4704-9812-E7F411387975}">
      <dgm:prSet/>
      <dgm:spPr/>
      <dgm:t>
        <a:bodyPr/>
        <a:lstStyle/>
        <a:p>
          <a:endParaRPr lang="ru-RU"/>
        </a:p>
      </dgm:t>
    </dgm:pt>
    <dgm:pt modelId="{75225998-4557-4FE6-9F96-106E32C14E11}" type="sibTrans" cxnId="{5FC34049-09FC-4704-9812-E7F411387975}">
      <dgm:prSet/>
      <dgm:spPr/>
      <dgm:t>
        <a:bodyPr/>
        <a:lstStyle/>
        <a:p>
          <a:endParaRPr lang="ru-RU"/>
        </a:p>
      </dgm:t>
    </dgm:pt>
    <dgm:pt modelId="{A123368A-096F-41B9-B4D3-9629FE8271E7}">
      <dgm:prSet phldrT="[Текст]"/>
      <dgm:spPr/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решать проблемы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2080069-CFB0-4BCC-A1E3-991F9216E775}" type="parTrans" cxnId="{85AC2019-DAF5-45D5-966C-660D26EED62A}">
      <dgm:prSet/>
      <dgm:spPr/>
      <dgm:t>
        <a:bodyPr/>
        <a:lstStyle/>
        <a:p>
          <a:endParaRPr lang="ru-RU"/>
        </a:p>
      </dgm:t>
    </dgm:pt>
    <dgm:pt modelId="{DEED5683-C059-4C00-BEF3-15123A67F1BB}" type="sibTrans" cxnId="{85AC2019-DAF5-45D5-966C-660D26EED62A}">
      <dgm:prSet/>
      <dgm:spPr/>
      <dgm:t>
        <a:bodyPr/>
        <a:lstStyle/>
        <a:p>
          <a:endParaRPr lang="ru-RU"/>
        </a:p>
      </dgm:t>
    </dgm:pt>
    <dgm:pt modelId="{1E87D037-AAAF-4FC7-9194-E68EB9C7394B}">
      <dgm:prSet phldrT="[Текст]"/>
      <dgm:spPr/>
      <dgm:t>
        <a:bodyPr/>
        <a:lstStyle/>
        <a:p>
          <a:pPr algn="l"/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делать логические выводы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99BF85F-4858-4A6A-A1F1-A73116708A17}" type="parTrans" cxnId="{332DF8C2-F85E-4E59-B931-52455218012A}">
      <dgm:prSet/>
      <dgm:spPr/>
      <dgm:t>
        <a:bodyPr/>
        <a:lstStyle/>
        <a:p>
          <a:endParaRPr lang="ru-RU"/>
        </a:p>
      </dgm:t>
    </dgm:pt>
    <dgm:pt modelId="{A6E52BB3-4368-4693-A658-022DFD2D4B16}" type="sibTrans" cxnId="{332DF8C2-F85E-4E59-B931-52455218012A}">
      <dgm:prSet/>
      <dgm:spPr/>
      <dgm:t>
        <a:bodyPr/>
        <a:lstStyle/>
        <a:p>
          <a:endParaRPr lang="ru-RU"/>
        </a:p>
      </dgm:t>
    </dgm:pt>
    <dgm:pt modelId="{E87FAAA3-D028-45BF-B559-1618017043BE}">
      <dgm:prSet phldrT="[Текст]"/>
      <dgm:spPr/>
      <dgm:t>
        <a:bodyPr/>
        <a:lstStyle/>
        <a:p>
          <a:pPr algn="l"/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взаимодействовать с людьми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450F325-7111-4354-87A5-B0F5B3F87B99}" type="parTrans" cxnId="{4FB30C5F-B1DA-422C-9D6B-45F3501719C7}">
      <dgm:prSet/>
      <dgm:spPr/>
      <dgm:t>
        <a:bodyPr/>
        <a:lstStyle/>
        <a:p>
          <a:endParaRPr lang="ru-RU"/>
        </a:p>
      </dgm:t>
    </dgm:pt>
    <dgm:pt modelId="{C3DC884F-2A58-4938-A589-8A23FF9B9BA9}" type="sibTrans" cxnId="{4FB30C5F-B1DA-422C-9D6B-45F3501719C7}">
      <dgm:prSet/>
      <dgm:spPr/>
      <dgm:t>
        <a:bodyPr/>
        <a:lstStyle/>
        <a:p>
          <a:endParaRPr lang="ru-RU"/>
        </a:p>
      </dgm:t>
    </dgm:pt>
    <dgm:pt modelId="{9BD4D101-30DE-4B41-BA7E-3227878920A9}">
      <dgm:prSet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познавательные</a:t>
          </a:r>
        </a:p>
        <a:p>
          <a:pPr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dirty="0"/>
        </a:p>
      </dgm:t>
    </dgm:pt>
    <dgm:pt modelId="{0223CC0C-7372-4110-A14C-6F0E8FF34A2D}" type="parTrans" cxnId="{B04D9483-2F9C-4205-A07C-156B117A0589}">
      <dgm:prSet/>
      <dgm:spPr/>
      <dgm:t>
        <a:bodyPr/>
        <a:lstStyle/>
        <a:p>
          <a:endParaRPr lang="ru-RU"/>
        </a:p>
      </dgm:t>
    </dgm:pt>
    <dgm:pt modelId="{5CDE21B6-E07E-4DA7-8DF3-2E52C385645E}" type="sibTrans" cxnId="{B04D9483-2F9C-4205-A07C-156B117A0589}">
      <dgm:prSet/>
      <dgm:spPr/>
      <dgm:t>
        <a:bodyPr/>
        <a:lstStyle/>
        <a:p>
          <a:endParaRPr lang="ru-RU"/>
        </a:p>
      </dgm:t>
    </dgm:pt>
    <dgm:pt modelId="{42F67F88-6774-41B8-938F-C179A6B5C095}" type="pres">
      <dgm:prSet presAssocID="{B87233E3-F74E-43F8-B742-8B59637E5A2D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D3D22FE-3B20-4FA0-8E69-A755A5682AB5}" type="pres">
      <dgm:prSet presAssocID="{587D376D-78A9-4938-906C-156D5AAD1946}" presName="circle1" presStyleLbl="node1" presStyleIdx="0" presStyleCnt="4"/>
      <dgm:spPr/>
    </dgm:pt>
    <dgm:pt modelId="{6F232135-5129-4D41-9113-C6F360D64EB7}" type="pres">
      <dgm:prSet presAssocID="{587D376D-78A9-4938-906C-156D5AAD1946}" presName="space" presStyleCnt="0"/>
      <dgm:spPr/>
    </dgm:pt>
    <dgm:pt modelId="{264DE288-EA15-45BC-9DAA-BCD43E7B1FAA}" type="pres">
      <dgm:prSet presAssocID="{587D376D-78A9-4938-906C-156D5AAD1946}" presName="rect1" presStyleLbl="alignAcc1" presStyleIdx="0" presStyleCnt="4"/>
      <dgm:spPr/>
      <dgm:t>
        <a:bodyPr/>
        <a:lstStyle/>
        <a:p>
          <a:endParaRPr lang="ru-RU"/>
        </a:p>
      </dgm:t>
    </dgm:pt>
    <dgm:pt modelId="{FA26F386-9B43-42FC-B49A-C64B4CA677A2}" type="pres">
      <dgm:prSet presAssocID="{9BD4D101-30DE-4B41-BA7E-3227878920A9}" presName="vertSpace2" presStyleLbl="node1" presStyleIdx="0" presStyleCnt="4"/>
      <dgm:spPr/>
    </dgm:pt>
    <dgm:pt modelId="{13E84E63-44FC-4E1C-A9AB-B945BB565F2F}" type="pres">
      <dgm:prSet presAssocID="{9BD4D101-30DE-4B41-BA7E-3227878920A9}" presName="circle2" presStyleLbl="node1" presStyleIdx="1" presStyleCnt="4"/>
      <dgm:spPr/>
    </dgm:pt>
    <dgm:pt modelId="{2EA28413-B292-48A6-9CA8-32F15C32196D}" type="pres">
      <dgm:prSet presAssocID="{9BD4D101-30DE-4B41-BA7E-3227878920A9}" presName="rect2" presStyleLbl="alignAcc1" presStyleIdx="1" presStyleCnt="4"/>
      <dgm:spPr/>
      <dgm:t>
        <a:bodyPr/>
        <a:lstStyle/>
        <a:p>
          <a:endParaRPr lang="ru-RU"/>
        </a:p>
      </dgm:t>
    </dgm:pt>
    <dgm:pt modelId="{8A46222E-D949-478B-9EE7-F2AB569F1BAC}" type="pres">
      <dgm:prSet presAssocID="{8051B5A6-2F8E-41B4-BBCB-94162971E578}" presName="vertSpace3" presStyleLbl="node1" presStyleIdx="1" presStyleCnt="4"/>
      <dgm:spPr/>
    </dgm:pt>
    <dgm:pt modelId="{F4685DB2-053E-462A-A817-34406000C8D7}" type="pres">
      <dgm:prSet presAssocID="{8051B5A6-2F8E-41B4-BBCB-94162971E578}" presName="circle3" presStyleLbl="node1" presStyleIdx="2" presStyleCnt="4"/>
      <dgm:spPr/>
    </dgm:pt>
    <dgm:pt modelId="{9AE613F8-73F2-4535-854F-20BB486E5A66}" type="pres">
      <dgm:prSet presAssocID="{8051B5A6-2F8E-41B4-BBCB-94162971E578}" presName="rect3" presStyleLbl="alignAcc1" presStyleIdx="2" presStyleCnt="4"/>
      <dgm:spPr/>
      <dgm:t>
        <a:bodyPr/>
        <a:lstStyle/>
        <a:p>
          <a:endParaRPr lang="ru-RU"/>
        </a:p>
      </dgm:t>
    </dgm:pt>
    <dgm:pt modelId="{FF07C580-4B96-48F2-8DB1-69A7B1D9E6BD}" type="pres">
      <dgm:prSet presAssocID="{C9F92423-3DBE-4354-A8AD-6098A710AF88}" presName="vertSpace4" presStyleLbl="node1" presStyleIdx="2" presStyleCnt="4"/>
      <dgm:spPr/>
    </dgm:pt>
    <dgm:pt modelId="{88D3CF07-0444-49EB-A041-776B3FDA45C7}" type="pres">
      <dgm:prSet presAssocID="{C9F92423-3DBE-4354-A8AD-6098A710AF88}" presName="circle4" presStyleLbl="node1" presStyleIdx="3" presStyleCnt="4"/>
      <dgm:spPr/>
    </dgm:pt>
    <dgm:pt modelId="{8ADD9092-3DEF-4341-B928-8881CCDBF72B}" type="pres">
      <dgm:prSet presAssocID="{C9F92423-3DBE-4354-A8AD-6098A710AF88}" presName="rect4" presStyleLbl="alignAcc1" presStyleIdx="3" presStyleCnt="4" custLinFactNeighborX="208" custLinFactNeighborY="-97056"/>
      <dgm:spPr/>
      <dgm:t>
        <a:bodyPr/>
        <a:lstStyle/>
        <a:p>
          <a:endParaRPr lang="ru-RU"/>
        </a:p>
      </dgm:t>
    </dgm:pt>
    <dgm:pt modelId="{FC9C5B20-D6CA-46E4-9DC0-3FDA5CCB4E68}" type="pres">
      <dgm:prSet presAssocID="{587D376D-78A9-4938-906C-156D5AAD1946}" presName="rect1ParTx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DF60CC-3C88-465E-8D37-088566EF4DA2}" type="pres">
      <dgm:prSet presAssocID="{587D376D-78A9-4938-906C-156D5AAD1946}" presName="rect1ChTx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3ED0F9-8163-4FCC-8607-90017C5DF9FE}" type="pres">
      <dgm:prSet presAssocID="{9BD4D101-30DE-4B41-BA7E-3227878920A9}" presName="rect2ParTx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552C7F-0403-4432-8565-3189E5B1F398}" type="pres">
      <dgm:prSet presAssocID="{9BD4D101-30DE-4B41-BA7E-3227878920A9}" presName="rect2ChTx" presStyleLbl="alignAcc1" presStyleIdx="3" presStyleCnt="4">
        <dgm:presLayoutVars>
          <dgm:bulletEnabled val="1"/>
        </dgm:presLayoutVars>
      </dgm:prSet>
      <dgm:spPr/>
    </dgm:pt>
    <dgm:pt modelId="{B855D7CD-D33C-4F0E-A3F9-84B3FAF44EBB}" type="pres">
      <dgm:prSet presAssocID="{8051B5A6-2F8E-41B4-BBCB-94162971E578}" presName="rect3ParTx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7E84E2-0FF4-4774-BF61-3733473FF31C}" type="pres">
      <dgm:prSet presAssocID="{8051B5A6-2F8E-41B4-BBCB-94162971E578}" presName="rect3ChTx" presStyleLbl="alignAcc1" presStyleIdx="3" presStyleCnt="4" custLinFactNeighborX="-1584" custLinFactNeighborY="-985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FFB647-DC0E-4253-A8C0-9A92EC216F9D}" type="pres">
      <dgm:prSet presAssocID="{C9F92423-3DBE-4354-A8AD-6098A710AF88}" presName="rect4ParTx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AF311B-20B5-4DCC-BA52-AEE4345B9A13}" type="pres">
      <dgm:prSet presAssocID="{C9F92423-3DBE-4354-A8AD-6098A710AF88}" presName="rect4ChTx" presStyleLbl="alignAcc1" presStyleIdx="3" presStyleCnt="4" custLinFactNeighborX="-1584" custLinFactNeighborY="-970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FB30C5F-B1DA-422C-9D6B-45F3501719C7}" srcId="{C9F92423-3DBE-4354-A8AD-6098A710AF88}" destId="{E87FAAA3-D028-45BF-B559-1618017043BE}" srcOrd="1" destOrd="0" parTransId="{2450F325-7111-4354-87A5-B0F5B3F87B99}" sibTransId="{C3DC884F-2A58-4938-A589-8A23FF9B9BA9}"/>
    <dgm:cxn modelId="{BDAB7364-0681-42F8-BBDC-EDB9D32B6642}" srcId="{587D376D-78A9-4938-906C-156D5AAD1946}" destId="{1B656A3D-24F0-45A4-87E5-4472956D5291}" srcOrd="0" destOrd="0" parTransId="{5DC4F37C-3521-4E6F-9C01-F62583369ADC}" sibTransId="{8E0BA004-55CF-4B63-94D8-F611FB8C4845}"/>
    <dgm:cxn modelId="{07ED1F2C-6339-4F5A-B647-1334D7609948}" type="presOf" srcId="{8051B5A6-2F8E-41B4-BBCB-94162971E578}" destId="{9AE613F8-73F2-4535-854F-20BB486E5A66}" srcOrd="0" destOrd="0" presId="urn:microsoft.com/office/officeart/2005/8/layout/target3"/>
    <dgm:cxn modelId="{2F2C2345-CE9E-4B64-9724-5E746AF8DF8A}" srcId="{8051B5A6-2F8E-41B4-BBCB-94162971E578}" destId="{0B8B766B-098B-4484-8B62-25832F8F93F5}" srcOrd="0" destOrd="0" parTransId="{AEF690A0-E976-4967-89CC-87C02DE3655F}" sibTransId="{25EE6A09-98C0-40E2-A1F9-248E15BF3EE3}"/>
    <dgm:cxn modelId="{93EB23AE-8466-41CE-BFC9-DB7115C4B784}" type="presOf" srcId="{9BD4D101-30DE-4B41-BA7E-3227878920A9}" destId="{F83ED0F9-8163-4FCC-8607-90017C5DF9FE}" srcOrd="1" destOrd="0" presId="urn:microsoft.com/office/officeart/2005/8/layout/target3"/>
    <dgm:cxn modelId="{85AC2019-DAF5-45D5-966C-660D26EED62A}" srcId="{587D376D-78A9-4938-906C-156D5AAD1946}" destId="{A123368A-096F-41B9-B4D3-9629FE8271E7}" srcOrd="1" destOrd="0" parTransId="{D2080069-CFB0-4BCC-A1E3-991F9216E775}" sibTransId="{DEED5683-C059-4C00-BEF3-15123A67F1BB}"/>
    <dgm:cxn modelId="{5BF90608-FDE7-406E-A574-8F246484A0A7}" type="presOf" srcId="{8051B5A6-2F8E-41B4-BBCB-94162971E578}" destId="{B855D7CD-D33C-4F0E-A3F9-84B3FAF44EBB}" srcOrd="1" destOrd="0" presId="urn:microsoft.com/office/officeart/2005/8/layout/target3"/>
    <dgm:cxn modelId="{B84DFA16-C7F4-4F49-A3AB-F8274C5F3C68}" type="presOf" srcId="{1E87D037-AAAF-4FC7-9194-E68EB9C7394B}" destId="{BD7E84E2-0FF4-4774-BF61-3733473FF31C}" srcOrd="0" destOrd="1" presId="urn:microsoft.com/office/officeart/2005/8/layout/target3"/>
    <dgm:cxn modelId="{40D8293D-0C71-4A24-9A1D-0ECA03E8F808}" type="presOf" srcId="{587D376D-78A9-4938-906C-156D5AAD1946}" destId="{264DE288-EA15-45BC-9DAA-BCD43E7B1FAA}" srcOrd="0" destOrd="0" presId="urn:microsoft.com/office/officeart/2005/8/layout/target3"/>
    <dgm:cxn modelId="{994D9D11-2284-4F47-AD9D-AAAA807D49D8}" type="presOf" srcId="{B87233E3-F74E-43F8-B742-8B59637E5A2D}" destId="{42F67F88-6774-41B8-938F-C179A6B5C095}" srcOrd="0" destOrd="0" presId="urn:microsoft.com/office/officeart/2005/8/layout/target3"/>
    <dgm:cxn modelId="{5FC34049-09FC-4704-9812-E7F411387975}" srcId="{C9F92423-3DBE-4354-A8AD-6098A710AF88}" destId="{72EAD537-1CAA-41D0-89D0-B2BFB704EC1B}" srcOrd="0" destOrd="0" parTransId="{D67A1AFD-D4D4-4CAE-A3C5-05C7929D890E}" sibTransId="{75225998-4557-4FE6-9F96-106E32C14E11}"/>
    <dgm:cxn modelId="{6ADC03AB-B146-441C-B225-8AB1C7B95CFD}" type="presOf" srcId="{9BD4D101-30DE-4B41-BA7E-3227878920A9}" destId="{2EA28413-B292-48A6-9CA8-32F15C32196D}" srcOrd="0" destOrd="0" presId="urn:microsoft.com/office/officeart/2005/8/layout/target3"/>
    <dgm:cxn modelId="{D32BC065-7B36-4726-A9A7-F471AFB2DF17}" type="presOf" srcId="{72EAD537-1CAA-41D0-89D0-B2BFB704EC1B}" destId="{73AF311B-20B5-4DCC-BA52-AEE4345B9A13}" srcOrd="0" destOrd="0" presId="urn:microsoft.com/office/officeart/2005/8/layout/target3"/>
    <dgm:cxn modelId="{63177CAD-7F1A-434F-B77A-9FC80E5F9D53}" type="presOf" srcId="{C9F92423-3DBE-4354-A8AD-6098A710AF88}" destId="{AEFFB647-DC0E-4253-A8C0-9A92EC216F9D}" srcOrd="1" destOrd="0" presId="urn:microsoft.com/office/officeart/2005/8/layout/target3"/>
    <dgm:cxn modelId="{2D0ECBBE-DF9A-4B24-BD75-C51B909BFC31}" type="presOf" srcId="{0B8B766B-098B-4484-8B62-25832F8F93F5}" destId="{BD7E84E2-0FF4-4774-BF61-3733473FF31C}" srcOrd="0" destOrd="0" presId="urn:microsoft.com/office/officeart/2005/8/layout/target3"/>
    <dgm:cxn modelId="{E1E18DEA-54A0-45EB-9828-3F9608A8E1EE}" srcId="{B87233E3-F74E-43F8-B742-8B59637E5A2D}" destId="{8051B5A6-2F8E-41B4-BBCB-94162971E578}" srcOrd="2" destOrd="0" parTransId="{228F2C8D-7FED-42F0-A705-71345FEB0F84}" sibTransId="{EEBE51B8-6226-4E70-A6FD-822BCCE98858}"/>
    <dgm:cxn modelId="{7043EC76-0FA3-4ED8-9CB1-A84A50464EB3}" type="presOf" srcId="{587D376D-78A9-4938-906C-156D5AAD1946}" destId="{FC9C5B20-D6CA-46E4-9DC0-3FDA5CCB4E68}" srcOrd="1" destOrd="0" presId="urn:microsoft.com/office/officeart/2005/8/layout/target3"/>
    <dgm:cxn modelId="{3E3AF3C3-1C03-4CA6-8990-95CC3239C327}" srcId="{B87233E3-F74E-43F8-B742-8B59637E5A2D}" destId="{C9F92423-3DBE-4354-A8AD-6098A710AF88}" srcOrd="3" destOrd="0" parTransId="{04FC7AE1-A4B8-420B-8BD1-FECFA9B4D2EB}" sibTransId="{5CDB866E-486B-4005-9276-55FFD8DDE4AE}"/>
    <dgm:cxn modelId="{332DF8C2-F85E-4E59-B931-52455218012A}" srcId="{8051B5A6-2F8E-41B4-BBCB-94162971E578}" destId="{1E87D037-AAAF-4FC7-9194-E68EB9C7394B}" srcOrd="1" destOrd="0" parTransId="{699BF85F-4858-4A6A-A1F1-A73116708A17}" sibTransId="{A6E52BB3-4368-4693-A658-022DFD2D4B16}"/>
    <dgm:cxn modelId="{354EB9A8-5230-4E5B-9FFF-18BC34606689}" srcId="{B87233E3-F74E-43F8-B742-8B59637E5A2D}" destId="{587D376D-78A9-4938-906C-156D5AAD1946}" srcOrd="0" destOrd="0" parTransId="{7361CDF4-BE4D-489A-9C4A-16CA2EF21A6B}" sibTransId="{1520F81D-D3A1-41F2-88A8-BFE19B1F041D}"/>
    <dgm:cxn modelId="{B04D9483-2F9C-4205-A07C-156B117A0589}" srcId="{B87233E3-F74E-43F8-B742-8B59637E5A2D}" destId="{9BD4D101-30DE-4B41-BA7E-3227878920A9}" srcOrd="1" destOrd="0" parTransId="{0223CC0C-7372-4110-A14C-6F0E8FF34A2D}" sibTransId="{5CDE21B6-E07E-4DA7-8DF3-2E52C385645E}"/>
    <dgm:cxn modelId="{DF58054B-16EF-40B6-BC41-D4E8AA59DC63}" type="presOf" srcId="{1B656A3D-24F0-45A4-87E5-4472956D5291}" destId="{5EDF60CC-3C88-465E-8D37-088566EF4DA2}" srcOrd="0" destOrd="0" presId="urn:microsoft.com/office/officeart/2005/8/layout/target3"/>
    <dgm:cxn modelId="{33B91B83-A179-4C83-A40A-5474694993E8}" type="presOf" srcId="{E87FAAA3-D028-45BF-B559-1618017043BE}" destId="{73AF311B-20B5-4DCC-BA52-AEE4345B9A13}" srcOrd="0" destOrd="1" presId="urn:microsoft.com/office/officeart/2005/8/layout/target3"/>
    <dgm:cxn modelId="{07D2AFDE-1C11-49AB-BBF6-0D14F306342E}" type="presOf" srcId="{A123368A-096F-41B9-B4D3-9629FE8271E7}" destId="{5EDF60CC-3C88-465E-8D37-088566EF4DA2}" srcOrd="0" destOrd="1" presId="urn:microsoft.com/office/officeart/2005/8/layout/target3"/>
    <dgm:cxn modelId="{B1CD5E4B-18B5-4B09-9493-512B98CD62CC}" type="presOf" srcId="{C9F92423-3DBE-4354-A8AD-6098A710AF88}" destId="{8ADD9092-3DEF-4341-B928-8881CCDBF72B}" srcOrd="0" destOrd="0" presId="urn:microsoft.com/office/officeart/2005/8/layout/target3"/>
    <dgm:cxn modelId="{349AF0B6-77B8-42D9-A85F-B64E2DACB305}" type="presParOf" srcId="{42F67F88-6774-41B8-938F-C179A6B5C095}" destId="{1D3D22FE-3B20-4FA0-8E69-A755A5682AB5}" srcOrd="0" destOrd="0" presId="urn:microsoft.com/office/officeart/2005/8/layout/target3"/>
    <dgm:cxn modelId="{1F622828-95A5-47F8-9B5A-F06E96389FAE}" type="presParOf" srcId="{42F67F88-6774-41B8-938F-C179A6B5C095}" destId="{6F232135-5129-4D41-9113-C6F360D64EB7}" srcOrd="1" destOrd="0" presId="urn:microsoft.com/office/officeart/2005/8/layout/target3"/>
    <dgm:cxn modelId="{98694AAC-811F-4F09-9050-CDB1C38A5F90}" type="presParOf" srcId="{42F67F88-6774-41B8-938F-C179A6B5C095}" destId="{264DE288-EA15-45BC-9DAA-BCD43E7B1FAA}" srcOrd="2" destOrd="0" presId="urn:microsoft.com/office/officeart/2005/8/layout/target3"/>
    <dgm:cxn modelId="{DEFDCE3E-B2FD-4FA6-836E-F666613941B2}" type="presParOf" srcId="{42F67F88-6774-41B8-938F-C179A6B5C095}" destId="{FA26F386-9B43-42FC-B49A-C64B4CA677A2}" srcOrd="3" destOrd="0" presId="urn:microsoft.com/office/officeart/2005/8/layout/target3"/>
    <dgm:cxn modelId="{F1C7223E-B509-42C9-9B7F-E97F7DE2F0A9}" type="presParOf" srcId="{42F67F88-6774-41B8-938F-C179A6B5C095}" destId="{13E84E63-44FC-4E1C-A9AB-B945BB565F2F}" srcOrd="4" destOrd="0" presId="urn:microsoft.com/office/officeart/2005/8/layout/target3"/>
    <dgm:cxn modelId="{DD2A985C-C540-4ECD-BB08-3A5E03365B75}" type="presParOf" srcId="{42F67F88-6774-41B8-938F-C179A6B5C095}" destId="{2EA28413-B292-48A6-9CA8-32F15C32196D}" srcOrd="5" destOrd="0" presId="urn:microsoft.com/office/officeart/2005/8/layout/target3"/>
    <dgm:cxn modelId="{473DBC47-0818-442C-8A99-A35DA3BD49D0}" type="presParOf" srcId="{42F67F88-6774-41B8-938F-C179A6B5C095}" destId="{8A46222E-D949-478B-9EE7-F2AB569F1BAC}" srcOrd="6" destOrd="0" presId="urn:microsoft.com/office/officeart/2005/8/layout/target3"/>
    <dgm:cxn modelId="{15B31DFD-1E63-4DA2-BDD1-4AEAD4EAC521}" type="presParOf" srcId="{42F67F88-6774-41B8-938F-C179A6B5C095}" destId="{F4685DB2-053E-462A-A817-34406000C8D7}" srcOrd="7" destOrd="0" presId="urn:microsoft.com/office/officeart/2005/8/layout/target3"/>
    <dgm:cxn modelId="{CB6A1EC2-2525-499C-8915-F1A5F1ACADAC}" type="presParOf" srcId="{42F67F88-6774-41B8-938F-C179A6B5C095}" destId="{9AE613F8-73F2-4535-854F-20BB486E5A66}" srcOrd="8" destOrd="0" presId="urn:microsoft.com/office/officeart/2005/8/layout/target3"/>
    <dgm:cxn modelId="{48CC9FE1-6C29-4650-A530-C54313A7F797}" type="presParOf" srcId="{42F67F88-6774-41B8-938F-C179A6B5C095}" destId="{FF07C580-4B96-48F2-8DB1-69A7B1D9E6BD}" srcOrd="9" destOrd="0" presId="urn:microsoft.com/office/officeart/2005/8/layout/target3"/>
    <dgm:cxn modelId="{411558CB-5858-4362-B003-02DF54C0B82E}" type="presParOf" srcId="{42F67F88-6774-41B8-938F-C179A6B5C095}" destId="{88D3CF07-0444-49EB-A041-776B3FDA45C7}" srcOrd="10" destOrd="0" presId="urn:microsoft.com/office/officeart/2005/8/layout/target3"/>
    <dgm:cxn modelId="{3AFD3869-81F8-4041-98BB-8123A5DF05AC}" type="presParOf" srcId="{42F67F88-6774-41B8-938F-C179A6B5C095}" destId="{8ADD9092-3DEF-4341-B928-8881CCDBF72B}" srcOrd="11" destOrd="0" presId="urn:microsoft.com/office/officeart/2005/8/layout/target3"/>
    <dgm:cxn modelId="{77B9EEA7-E705-4B04-ABE3-56DB27803388}" type="presParOf" srcId="{42F67F88-6774-41B8-938F-C179A6B5C095}" destId="{FC9C5B20-D6CA-46E4-9DC0-3FDA5CCB4E68}" srcOrd="12" destOrd="0" presId="urn:microsoft.com/office/officeart/2005/8/layout/target3"/>
    <dgm:cxn modelId="{8566B4EA-FB06-4650-A033-B2DF082FE949}" type="presParOf" srcId="{42F67F88-6774-41B8-938F-C179A6B5C095}" destId="{5EDF60CC-3C88-465E-8D37-088566EF4DA2}" srcOrd="13" destOrd="0" presId="urn:microsoft.com/office/officeart/2005/8/layout/target3"/>
    <dgm:cxn modelId="{A63CA3E4-243D-4636-97B1-FBCAF5727C8D}" type="presParOf" srcId="{42F67F88-6774-41B8-938F-C179A6B5C095}" destId="{F83ED0F9-8163-4FCC-8607-90017C5DF9FE}" srcOrd="14" destOrd="0" presId="urn:microsoft.com/office/officeart/2005/8/layout/target3"/>
    <dgm:cxn modelId="{3B1A3A39-35A2-418F-B78F-E959E857087B}" type="presParOf" srcId="{42F67F88-6774-41B8-938F-C179A6B5C095}" destId="{95552C7F-0403-4432-8565-3189E5B1F398}" srcOrd="15" destOrd="0" presId="urn:microsoft.com/office/officeart/2005/8/layout/target3"/>
    <dgm:cxn modelId="{F22A6CF3-A6B3-4452-B661-5E6EC3C9EA73}" type="presParOf" srcId="{42F67F88-6774-41B8-938F-C179A6B5C095}" destId="{B855D7CD-D33C-4F0E-A3F9-84B3FAF44EBB}" srcOrd="16" destOrd="0" presId="urn:microsoft.com/office/officeart/2005/8/layout/target3"/>
    <dgm:cxn modelId="{8C2FF8CA-D204-481E-B33B-6891478B13F8}" type="presParOf" srcId="{42F67F88-6774-41B8-938F-C179A6B5C095}" destId="{BD7E84E2-0FF4-4774-BF61-3733473FF31C}" srcOrd="17" destOrd="0" presId="urn:microsoft.com/office/officeart/2005/8/layout/target3"/>
    <dgm:cxn modelId="{AE8B6A01-0BC0-43CE-9E3A-68EFDBE57317}" type="presParOf" srcId="{42F67F88-6774-41B8-938F-C179A6B5C095}" destId="{AEFFB647-DC0E-4253-A8C0-9A92EC216F9D}" srcOrd="18" destOrd="0" presId="urn:microsoft.com/office/officeart/2005/8/layout/target3"/>
    <dgm:cxn modelId="{1463A310-EC15-4277-B432-65C3188D7F6C}" type="presParOf" srcId="{42F67F88-6774-41B8-938F-C179A6B5C095}" destId="{73AF311B-20B5-4DCC-BA52-AEE4345B9A13}" srcOrd="19" destOrd="0" presId="urn:microsoft.com/office/officeart/2005/8/layout/target3"/>
  </dgm:cxnLst>
  <dgm:bg/>
  <dgm:whole/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375C3F22-B89D-4B59-86F6-99D9A50D26B1}" type="doc">
      <dgm:prSet loTypeId="urn:microsoft.com/office/officeart/2005/8/layout/pyramid2" loCatId="list" qsTypeId="urn:microsoft.com/office/officeart/2005/8/quickstyle/3d2" qsCatId="3D" csTypeId="urn:microsoft.com/office/officeart/2005/8/colors/accent6_2" csCatId="accent6" phldr="1"/>
      <dgm:spPr/>
    </dgm:pt>
    <dgm:pt modelId="{AB8EEB59-BB52-40AE-BA59-18F06B78AE10}">
      <dgm:prSet phldrT="[Текст]"/>
      <dgm:spPr/>
      <dgm:t>
        <a:bodyPr/>
        <a:lstStyle/>
        <a:p>
          <a:r>
            <a:rPr lang="ru-RU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формирование прочных и глубоких знаний</a:t>
          </a:r>
          <a:endParaRPr lang="ru-RU" b="1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8EFC831-D024-4E95-8262-56EBBD76867E}" type="parTrans" cxnId="{213366FF-6C7A-48AC-9A06-3D208FB5450C}">
      <dgm:prSet/>
      <dgm:spPr/>
      <dgm:t>
        <a:bodyPr/>
        <a:lstStyle/>
        <a:p>
          <a:endParaRPr lang="ru-RU"/>
        </a:p>
      </dgm:t>
    </dgm:pt>
    <dgm:pt modelId="{3DEE506A-989A-4B21-98AE-F321A419A599}" type="sibTrans" cxnId="{213366FF-6C7A-48AC-9A06-3D208FB5450C}">
      <dgm:prSet/>
      <dgm:spPr/>
      <dgm:t>
        <a:bodyPr/>
        <a:lstStyle/>
        <a:p>
          <a:endParaRPr lang="ru-RU"/>
        </a:p>
      </dgm:t>
    </dgm:pt>
    <dgm:pt modelId="{9307E36D-C6A2-4B13-B799-13A45A248E57}">
      <dgm:prSet phldrT="[Текст]"/>
      <dgm:spPr/>
      <dgm:t>
        <a:bodyPr/>
        <a:lstStyle/>
        <a:p>
          <a:r>
            <a:rPr lang="ru-RU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формирование регулятивных, познавательных, коммуникативных, личностных универсальных учебных действий</a:t>
          </a:r>
          <a:endParaRPr lang="ru-RU" b="1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18A602A-DB3E-4B0E-924E-5A529ED40038}" type="parTrans" cxnId="{AA6FA884-5E39-4EBC-B0BD-F9A31635639D}">
      <dgm:prSet/>
      <dgm:spPr/>
      <dgm:t>
        <a:bodyPr/>
        <a:lstStyle/>
        <a:p>
          <a:endParaRPr lang="ru-RU"/>
        </a:p>
      </dgm:t>
    </dgm:pt>
    <dgm:pt modelId="{25C024DA-8ACF-4BF7-B569-DCD54611DA1E}" type="sibTrans" cxnId="{AA6FA884-5E39-4EBC-B0BD-F9A31635639D}">
      <dgm:prSet/>
      <dgm:spPr/>
      <dgm:t>
        <a:bodyPr/>
        <a:lstStyle/>
        <a:p>
          <a:endParaRPr lang="ru-RU"/>
        </a:p>
      </dgm:t>
    </dgm:pt>
    <dgm:pt modelId="{18EB368F-0904-46CD-AE0C-31A99AE81914}">
      <dgm:prSet phldrT="[Текст]"/>
      <dgm:spPr/>
      <dgm:t>
        <a:bodyPr/>
        <a:lstStyle/>
        <a:p>
          <a:r>
            <a:rPr lang="ru-RU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приобретение навыков самостоятельной работы</a:t>
          </a:r>
          <a:endParaRPr lang="ru-RU" b="1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8D7398C-1BE4-4080-96A2-5AF635AC1C0A}" type="parTrans" cxnId="{5BB18683-6348-4B9F-93A8-FC5F12323FFA}">
      <dgm:prSet/>
      <dgm:spPr/>
      <dgm:t>
        <a:bodyPr/>
        <a:lstStyle/>
        <a:p>
          <a:endParaRPr lang="ru-RU"/>
        </a:p>
      </dgm:t>
    </dgm:pt>
    <dgm:pt modelId="{C8A207FD-A250-4249-87EC-37C3D7672E72}" type="sibTrans" cxnId="{5BB18683-6348-4B9F-93A8-FC5F12323FFA}">
      <dgm:prSet/>
      <dgm:spPr/>
      <dgm:t>
        <a:bodyPr/>
        <a:lstStyle/>
        <a:p>
          <a:endParaRPr lang="ru-RU"/>
        </a:p>
      </dgm:t>
    </dgm:pt>
    <dgm:pt modelId="{B095E8AE-8C25-47E9-9321-30180B51E022}" type="pres">
      <dgm:prSet presAssocID="{375C3F22-B89D-4B59-86F6-99D9A50D26B1}" presName="compositeShape" presStyleCnt="0">
        <dgm:presLayoutVars>
          <dgm:dir/>
          <dgm:resizeHandles/>
        </dgm:presLayoutVars>
      </dgm:prSet>
      <dgm:spPr/>
    </dgm:pt>
    <dgm:pt modelId="{AD03CA84-9B16-49E6-853A-7B53629002E4}" type="pres">
      <dgm:prSet presAssocID="{375C3F22-B89D-4B59-86F6-99D9A50D26B1}" presName="pyramid" presStyleLbl="node1" presStyleIdx="0" presStyleCnt="1"/>
      <dgm:spPr/>
    </dgm:pt>
    <dgm:pt modelId="{112BA7E5-E8B2-4A63-83BE-A823E375106C}" type="pres">
      <dgm:prSet presAssocID="{375C3F22-B89D-4B59-86F6-99D9A50D26B1}" presName="theList" presStyleCnt="0"/>
      <dgm:spPr/>
    </dgm:pt>
    <dgm:pt modelId="{3C31BBB5-4099-4EDC-9672-8734F87D3928}" type="pres">
      <dgm:prSet presAssocID="{AB8EEB59-BB52-40AE-BA59-18F06B78AE10}" presName="aNode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9B6DB0-4B4C-4CB3-B1A2-1EC213559CA4}" type="pres">
      <dgm:prSet presAssocID="{AB8EEB59-BB52-40AE-BA59-18F06B78AE10}" presName="aSpace" presStyleCnt="0"/>
      <dgm:spPr/>
    </dgm:pt>
    <dgm:pt modelId="{6AEFB4BB-56E5-4B6C-AA66-40A3F0C885E7}" type="pres">
      <dgm:prSet presAssocID="{9307E36D-C6A2-4B13-B799-13A45A248E57}" presName="aNode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64E395-016D-4C38-86D1-1CF33CC3F989}" type="pres">
      <dgm:prSet presAssocID="{9307E36D-C6A2-4B13-B799-13A45A248E57}" presName="aSpace" presStyleCnt="0"/>
      <dgm:spPr/>
    </dgm:pt>
    <dgm:pt modelId="{FC5597E5-CC09-4C52-914B-E2678E0D3883}" type="pres">
      <dgm:prSet presAssocID="{18EB368F-0904-46CD-AE0C-31A99AE81914}" presName="aNode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79EE5C-0C63-4D5E-93B2-1F29A1EDA24E}" type="pres">
      <dgm:prSet presAssocID="{18EB368F-0904-46CD-AE0C-31A99AE81914}" presName="aSpace" presStyleCnt="0"/>
      <dgm:spPr/>
    </dgm:pt>
  </dgm:ptLst>
  <dgm:cxnLst>
    <dgm:cxn modelId="{213366FF-6C7A-48AC-9A06-3D208FB5450C}" srcId="{375C3F22-B89D-4B59-86F6-99D9A50D26B1}" destId="{AB8EEB59-BB52-40AE-BA59-18F06B78AE10}" srcOrd="0" destOrd="0" parTransId="{08EFC831-D024-4E95-8262-56EBBD76867E}" sibTransId="{3DEE506A-989A-4B21-98AE-F321A419A599}"/>
    <dgm:cxn modelId="{83633A5E-6691-4D82-A4DA-A6EFD1130980}" type="presOf" srcId="{AB8EEB59-BB52-40AE-BA59-18F06B78AE10}" destId="{3C31BBB5-4099-4EDC-9672-8734F87D3928}" srcOrd="0" destOrd="0" presId="urn:microsoft.com/office/officeart/2005/8/layout/pyramid2"/>
    <dgm:cxn modelId="{5BB18683-6348-4B9F-93A8-FC5F12323FFA}" srcId="{375C3F22-B89D-4B59-86F6-99D9A50D26B1}" destId="{18EB368F-0904-46CD-AE0C-31A99AE81914}" srcOrd="2" destOrd="0" parTransId="{28D7398C-1BE4-4080-96A2-5AF635AC1C0A}" sibTransId="{C8A207FD-A250-4249-87EC-37C3D7672E72}"/>
    <dgm:cxn modelId="{5FA0178F-0A55-405C-91AC-8D2CB91AE056}" type="presOf" srcId="{18EB368F-0904-46CD-AE0C-31A99AE81914}" destId="{FC5597E5-CC09-4C52-914B-E2678E0D3883}" srcOrd="0" destOrd="0" presId="urn:microsoft.com/office/officeart/2005/8/layout/pyramid2"/>
    <dgm:cxn modelId="{06782DDC-A7AA-45B9-8629-3D40BA08C26C}" type="presOf" srcId="{375C3F22-B89D-4B59-86F6-99D9A50D26B1}" destId="{B095E8AE-8C25-47E9-9321-30180B51E022}" srcOrd="0" destOrd="0" presId="urn:microsoft.com/office/officeart/2005/8/layout/pyramid2"/>
    <dgm:cxn modelId="{AA6FA884-5E39-4EBC-B0BD-F9A31635639D}" srcId="{375C3F22-B89D-4B59-86F6-99D9A50D26B1}" destId="{9307E36D-C6A2-4B13-B799-13A45A248E57}" srcOrd="1" destOrd="0" parTransId="{818A602A-DB3E-4B0E-924E-5A529ED40038}" sibTransId="{25C024DA-8ACF-4BF7-B569-DCD54611DA1E}"/>
    <dgm:cxn modelId="{57D0C7EC-DD51-4C87-A221-8D57572844F4}" type="presOf" srcId="{9307E36D-C6A2-4B13-B799-13A45A248E57}" destId="{6AEFB4BB-56E5-4B6C-AA66-40A3F0C885E7}" srcOrd="0" destOrd="0" presId="urn:microsoft.com/office/officeart/2005/8/layout/pyramid2"/>
    <dgm:cxn modelId="{F130FB35-0930-4323-8332-1A5CD0C7C1B5}" type="presParOf" srcId="{B095E8AE-8C25-47E9-9321-30180B51E022}" destId="{AD03CA84-9B16-49E6-853A-7B53629002E4}" srcOrd="0" destOrd="0" presId="urn:microsoft.com/office/officeart/2005/8/layout/pyramid2"/>
    <dgm:cxn modelId="{FEE93661-5E2C-4697-96B2-629960B82CB7}" type="presParOf" srcId="{B095E8AE-8C25-47E9-9321-30180B51E022}" destId="{112BA7E5-E8B2-4A63-83BE-A823E375106C}" srcOrd="1" destOrd="0" presId="urn:microsoft.com/office/officeart/2005/8/layout/pyramid2"/>
    <dgm:cxn modelId="{B94599C1-DED7-4A22-98E6-E8D60CA2ECD2}" type="presParOf" srcId="{112BA7E5-E8B2-4A63-83BE-A823E375106C}" destId="{3C31BBB5-4099-4EDC-9672-8734F87D3928}" srcOrd="0" destOrd="0" presId="urn:microsoft.com/office/officeart/2005/8/layout/pyramid2"/>
    <dgm:cxn modelId="{B89107EE-C034-4BCA-87EB-88C7AED3EB42}" type="presParOf" srcId="{112BA7E5-E8B2-4A63-83BE-A823E375106C}" destId="{639B6DB0-4B4C-4CB3-B1A2-1EC213559CA4}" srcOrd="1" destOrd="0" presId="urn:microsoft.com/office/officeart/2005/8/layout/pyramid2"/>
    <dgm:cxn modelId="{14F44EB3-676D-4989-ABE9-48D0EAB49DCB}" type="presParOf" srcId="{112BA7E5-E8B2-4A63-83BE-A823E375106C}" destId="{6AEFB4BB-56E5-4B6C-AA66-40A3F0C885E7}" srcOrd="2" destOrd="0" presId="urn:microsoft.com/office/officeart/2005/8/layout/pyramid2"/>
    <dgm:cxn modelId="{D2E04347-385A-47E1-AC3A-278BFB1D27CF}" type="presParOf" srcId="{112BA7E5-E8B2-4A63-83BE-A823E375106C}" destId="{CE64E395-016D-4C38-86D1-1CF33CC3F989}" srcOrd="3" destOrd="0" presId="urn:microsoft.com/office/officeart/2005/8/layout/pyramid2"/>
    <dgm:cxn modelId="{996F5AB4-01ED-429F-BB92-0C202FD9F9A2}" type="presParOf" srcId="{112BA7E5-E8B2-4A63-83BE-A823E375106C}" destId="{FC5597E5-CC09-4C52-914B-E2678E0D3883}" srcOrd="4" destOrd="0" presId="urn:microsoft.com/office/officeart/2005/8/layout/pyramid2"/>
    <dgm:cxn modelId="{6BADE181-E3C8-4A6A-B4CC-5F3C53751422}" type="presParOf" srcId="{112BA7E5-E8B2-4A63-83BE-A823E375106C}" destId="{5079EE5C-0C63-4D5E-93B2-1F29A1EDA24E}" srcOrd="5" destOrd="0" presId="urn:microsoft.com/office/officeart/2005/8/layout/pyramid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0199EE-86D2-486A-B78E-5471D6DF3690}" type="datetimeFigureOut">
              <a:rPr lang="ru-RU" smtClean="0"/>
              <a:pPr/>
              <a:t>11.02.2015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EA107E-A137-475F-A382-B4BFF20D429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EA107E-A137-475F-A382-B4BFF20D4290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>
            <a:lum/>
          </a:blip>
          <a:srcRect/>
          <a:stretch>
            <a:fillRect t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556932"/>
            <a:ext cx="8424088" cy="1260000"/>
          </a:xfrm>
        </p:spPr>
        <p:txBody>
          <a:bodyPr/>
          <a:lstStyle>
            <a:lvl1pPr>
              <a:defRPr sz="8000" b="0">
                <a:solidFill>
                  <a:schemeClr val="bg2">
                    <a:lumMod val="25000"/>
                  </a:schemeClr>
                </a:solidFill>
                <a:effectLst/>
                <a:latin typeface="Cassandra" pitchFamily="66" charset="0"/>
                <a:ea typeface="Arial Unicode MS" pitchFamily="34" charset="-128"/>
                <a:cs typeface="Arial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7180" y="3528591"/>
            <a:ext cx="6400800" cy="1260000"/>
          </a:xfrm>
        </p:spPr>
        <p:txBody>
          <a:bodyPr/>
          <a:lstStyle>
            <a:lvl1pPr marL="0" indent="0" algn="ctr">
              <a:buNone/>
              <a:defRPr sz="3600" i="1">
                <a:solidFill>
                  <a:schemeClr val="bg2">
                    <a:lumMod val="25000"/>
                  </a:schemeClr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6241" y="296652"/>
            <a:ext cx="7920000" cy="900113"/>
          </a:xfrm>
        </p:spPr>
        <p:txBody>
          <a:bodyPr/>
          <a:lstStyle>
            <a:lvl1pPr>
              <a:defRPr sz="6000" b="0">
                <a:solidFill>
                  <a:schemeClr val="bg2">
                    <a:lumMod val="25000"/>
                  </a:schemeClr>
                </a:solidFill>
                <a:latin typeface="Cassandra" pitchFamily="66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35596" y="1593342"/>
            <a:ext cx="7920000" cy="4428000"/>
          </a:xfr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  <a:latin typeface="+mj-lt"/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  <a:latin typeface="+mj-lt"/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  <a:latin typeface="+mj-lt"/>
              </a:defRPr>
            </a:lvl3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5596" y="296652"/>
            <a:ext cx="7920000" cy="900113"/>
          </a:xfrm>
        </p:spPr>
        <p:txBody>
          <a:bodyPr/>
          <a:lstStyle>
            <a:lvl1pPr>
              <a:defRPr sz="6000" b="0" baseline="0">
                <a:solidFill>
                  <a:schemeClr val="bg2">
                    <a:lumMod val="25000"/>
                  </a:schemeClr>
                </a:solidFill>
                <a:latin typeface="Cassandra" pitchFamily="66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0"/>
          </p:nvPr>
        </p:nvSpPr>
        <p:spPr>
          <a:xfrm>
            <a:off x="935596" y="1593342"/>
            <a:ext cx="7920000" cy="4248000"/>
          </a:xfrm>
        </p:spPr>
        <p:txBody>
          <a:bodyPr/>
          <a:lstStyle>
            <a:lvl1pPr marL="0" indent="0">
              <a:buNone/>
              <a:defRPr>
                <a:solidFill>
                  <a:schemeClr val="bg2">
                    <a:lumMod val="25000"/>
                  </a:schemeClr>
                </a:solidFill>
                <a:latin typeface="+mj-lt"/>
              </a:defRPr>
            </a:lvl1pPr>
            <a:lvl2pPr marL="108000" indent="0">
              <a:buNone/>
              <a:defRPr/>
            </a:lvl2pPr>
            <a:lvl3pPr marL="108000" indent="0"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спис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5596" y="296652"/>
            <a:ext cx="7920000" cy="900113"/>
          </a:xfrm>
        </p:spPr>
        <p:txBody>
          <a:bodyPr/>
          <a:lstStyle>
            <a:lvl1pPr>
              <a:defRPr sz="6000" b="0">
                <a:solidFill>
                  <a:schemeClr val="bg2">
                    <a:lumMod val="25000"/>
                  </a:schemeClr>
                </a:solidFill>
                <a:latin typeface="Cassandra" pitchFamily="66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0"/>
          </p:nvPr>
        </p:nvSpPr>
        <p:spPr>
          <a:xfrm>
            <a:off x="935596" y="1593342"/>
            <a:ext cx="7920000" cy="4428000"/>
          </a:xfrm>
        </p:spPr>
        <p:txBody>
          <a:bodyPr/>
          <a:lstStyle>
            <a:lvl1pPr marL="342000" indent="-342000">
              <a:buSzPct val="80000"/>
              <a:buFont typeface="Wingdings 2" pitchFamily="18" charset="2"/>
              <a:buChar char="·"/>
              <a:defRPr>
                <a:solidFill>
                  <a:schemeClr val="bg2">
                    <a:lumMod val="25000"/>
                  </a:schemeClr>
                </a:solidFill>
                <a:latin typeface="+mj-lt"/>
              </a:defRPr>
            </a:lvl1pPr>
            <a:lvl2pPr marL="741600" indent="-284400">
              <a:buSzPct val="80000"/>
              <a:buFont typeface="Wingdings" pitchFamily="2" charset="2"/>
              <a:buChar char="§"/>
              <a:defRPr>
                <a:solidFill>
                  <a:schemeClr val="bg2">
                    <a:lumMod val="25000"/>
                  </a:schemeClr>
                </a:solidFill>
                <a:latin typeface="+mj-lt"/>
              </a:defRPr>
            </a:lvl2pPr>
            <a:lvl3pPr marL="1144800" indent="-230400">
              <a:buSzPct val="80000"/>
              <a:buFont typeface="Arial" pitchFamily="34" charset="0"/>
              <a:buChar char="•"/>
              <a:defRPr>
                <a:solidFill>
                  <a:schemeClr val="bg2">
                    <a:lumMod val="25000"/>
                  </a:schemeClr>
                </a:solidFill>
                <a:latin typeface="+mj-lt"/>
              </a:defRPr>
            </a:lvl3pPr>
            <a:lvl4pPr>
              <a:buFont typeface="Wingdings 2" pitchFamily="18" charset="2"/>
              <a:buChar char="·"/>
              <a:defRPr>
                <a:solidFill>
                  <a:schemeClr val="bg2">
                    <a:lumMod val="25000"/>
                  </a:schemeClr>
                </a:solidFill>
              </a:defRPr>
            </a:lvl4pPr>
            <a:lvl5pPr>
              <a:buFont typeface="Wingdings 2" pitchFamily="18" charset="2"/>
              <a:buChar char="·"/>
              <a:defRPr>
                <a:solidFill>
                  <a:schemeClr val="bg2">
                    <a:lumMod val="25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5596" y="296652"/>
            <a:ext cx="7920000" cy="900113"/>
          </a:xfrm>
        </p:spPr>
        <p:txBody>
          <a:bodyPr/>
          <a:lstStyle>
            <a:lvl1pPr>
              <a:defRPr sz="6000" b="0">
                <a:solidFill>
                  <a:schemeClr val="bg2">
                    <a:lumMod val="25000"/>
                  </a:schemeClr>
                </a:solidFill>
                <a:latin typeface="Cassandra" pitchFamily="66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35596" y="1592796"/>
            <a:ext cx="3780000" cy="4428000"/>
          </a:xfrm>
        </p:spPr>
        <p:txBody>
          <a:bodyPr/>
          <a:lstStyle>
            <a:lvl1pPr>
              <a:defRPr sz="3200">
                <a:solidFill>
                  <a:schemeClr val="bg2">
                    <a:lumMod val="25000"/>
                  </a:schemeClr>
                </a:solidFill>
                <a:latin typeface="+mj-lt"/>
              </a:defRPr>
            </a:lvl1pPr>
            <a:lvl2pPr>
              <a:defRPr sz="2800">
                <a:solidFill>
                  <a:schemeClr val="bg2">
                    <a:lumMod val="25000"/>
                  </a:schemeClr>
                </a:solidFill>
                <a:latin typeface="+mj-lt"/>
              </a:defRPr>
            </a:lvl2pPr>
            <a:lvl3pPr>
              <a:defRPr sz="2400">
                <a:solidFill>
                  <a:schemeClr val="bg2">
                    <a:lumMod val="25000"/>
                  </a:schemeClr>
                </a:solidFill>
                <a:latin typeface="+mj-lt"/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76056" y="1592796"/>
            <a:ext cx="3780000" cy="4428000"/>
          </a:xfrm>
        </p:spPr>
        <p:txBody>
          <a:bodyPr/>
          <a:lstStyle>
            <a:lvl1pPr>
              <a:defRPr sz="3200">
                <a:solidFill>
                  <a:schemeClr val="bg2">
                    <a:lumMod val="25000"/>
                  </a:schemeClr>
                </a:solidFill>
                <a:latin typeface="+mj-lt"/>
              </a:defRPr>
            </a:lvl1pPr>
            <a:lvl2pPr>
              <a:defRPr sz="2800">
                <a:solidFill>
                  <a:schemeClr val="bg2">
                    <a:lumMod val="25000"/>
                  </a:schemeClr>
                </a:solidFill>
                <a:latin typeface="+mj-lt"/>
              </a:defRPr>
            </a:lvl2pPr>
            <a:lvl3pPr>
              <a:defRPr sz="2400">
                <a:solidFill>
                  <a:schemeClr val="bg2">
                    <a:lumMod val="25000"/>
                  </a:schemeClr>
                </a:solidFill>
                <a:latin typeface="+mj-lt"/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8" cstate="print">
            <a:lum/>
          </a:blip>
          <a:srcRect/>
          <a:stretch>
            <a:fillRect t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971550" y="296863"/>
            <a:ext cx="7920038" cy="90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971550" y="1631950"/>
            <a:ext cx="7920038" cy="442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19" r:id="rId2"/>
    <p:sldLayoutId id="2147483720" r:id="rId3"/>
    <p:sldLayoutId id="2147483721" r:id="rId4"/>
    <p:sldLayoutId id="2147483722" r:id="rId5"/>
    <p:sldLayoutId id="2147483723" r:id="rId6"/>
  </p:sldLayoutIdLst>
  <p:transition>
    <p:dissolv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6000" kern="1200">
          <a:solidFill>
            <a:srgbClr val="4A452A"/>
          </a:solidFill>
          <a:latin typeface="Cassandra" pitchFamily="66" charset="0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000">
          <a:solidFill>
            <a:srgbClr val="4A452A"/>
          </a:solidFill>
          <a:latin typeface="Cassandra" pitchFamily="66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000">
          <a:solidFill>
            <a:srgbClr val="4A452A"/>
          </a:solidFill>
          <a:latin typeface="Cassandra" pitchFamily="66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000">
          <a:solidFill>
            <a:srgbClr val="4A452A"/>
          </a:solidFill>
          <a:latin typeface="Cassandra" pitchFamily="66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000">
          <a:solidFill>
            <a:srgbClr val="4A452A"/>
          </a:solidFill>
          <a:latin typeface="Cassandra" pitchFamily="66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rgbClr val="17375E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rgbClr val="17375E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rgbClr val="17375E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rgbClr val="17375E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 2" pitchFamily="18" charset="2"/>
        <a:buChar char="·"/>
        <a:defRPr sz="3200" kern="1200">
          <a:solidFill>
            <a:srgbClr val="4A452A"/>
          </a:solidFill>
          <a:latin typeface="+mj-lt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800" kern="1200">
          <a:solidFill>
            <a:srgbClr val="4A452A"/>
          </a:solidFill>
          <a:latin typeface="+mj-lt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4A452A"/>
          </a:solidFill>
          <a:latin typeface="+mj-lt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17375E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17375E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galina-1070.ucoz.ru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3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3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3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13" Type="http://schemas.openxmlformats.org/officeDocument/2006/relationships/image" Target="../media/image22.jpeg"/><Relationship Id="rId18" Type="http://schemas.openxmlformats.org/officeDocument/2006/relationships/image" Target="../media/image27.jpeg"/><Relationship Id="rId26" Type="http://schemas.openxmlformats.org/officeDocument/2006/relationships/image" Target="../media/image35.jpeg"/><Relationship Id="rId3" Type="http://schemas.openxmlformats.org/officeDocument/2006/relationships/image" Target="../media/image13.png"/><Relationship Id="rId21" Type="http://schemas.openxmlformats.org/officeDocument/2006/relationships/image" Target="../media/image30.jpeg"/><Relationship Id="rId7" Type="http://schemas.openxmlformats.org/officeDocument/2006/relationships/image" Target="../media/image16.jpeg"/><Relationship Id="rId12" Type="http://schemas.openxmlformats.org/officeDocument/2006/relationships/image" Target="../media/image21.jpeg"/><Relationship Id="rId17" Type="http://schemas.openxmlformats.org/officeDocument/2006/relationships/image" Target="../media/image26.jpeg"/><Relationship Id="rId25" Type="http://schemas.openxmlformats.org/officeDocument/2006/relationships/image" Target="../media/image34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5.jpeg"/><Relationship Id="rId20" Type="http://schemas.openxmlformats.org/officeDocument/2006/relationships/image" Target="../media/image29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jpeg"/><Relationship Id="rId11" Type="http://schemas.openxmlformats.org/officeDocument/2006/relationships/image" Target="../media/image20.jpeg"/><Relationship Id="rId24" Type="http://schemas.openxmlformats.org/officeDocument/2006/relationships/image" Target="../media/image33.jpeg"/><Relationship Id="rId5" Type="http://schemas.openxmlformats.org/officeDocument/2006/relationships/chart" Target="../charts/chart1.xml"/><Relationship Id="rId15" Type="http://schemas.openxmlformats.org/officeDocument/2006/relationships/image" Target="../media/image24.jpeg"/><Relationship Id="rId23" Type="http://schemas.openxmlformats.org/officeDocument/2006/relationships/image" Target="../media/image32.jpeg"/><Relationship Id="rId10" Type="http://schemas.openxmlformats.org/officeDocument/2006/relationships/image" Target="../media/image19.jpeg"/><Relationship Id="rId19" Type="http://schemas.openxmlformats.org/officeDocument/2006/relationships/image" Target="../media/image28.jpeg"/><Relationship Id="rId4" Type="http://schemas.openxmlformats.org/officeDocument/2006/relationships/image" Target="../media/image14.png"/><Relationship Id="rId9" Type="http://schemas.openxmlformats.org/officeDocument/2006/relationships/image" Target="../media/image18.jpeg"/><Relationship Id="rId14" Type="http://schemas.openxmlformats.org/officeDocument/2006/relationships/image" Target="../media/image23.jpeg"/><Relationship Id="rId22" Type="http://schemas.openxmlformats.org/officeDocument/2006/relationships/image" Target="../media/image31.jpeg"/><Relationship Id="rId27" Type="http://schemas.openxmlformats.org/officeDocument/2006/relationships/image" Target="../media/image36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Relationship Id="rId9" Type="http://schemas.openxmlformats.org/officeDocument/2006/relationships/image" Target="../media/image4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3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3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10.jpe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jpeg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2527272" y="215856"/>
            <a:ext cx="6462801" cy="3432222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Эффективное использование проблемно-диалогической технологии</a:t>
            </a:r>
            <a:b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уроках русского языка и литературы</a:t>
            </a: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0" y="3684591"/>
            <a:ext cx="3111480" cy="1497033"/>
          </a:xfrm>
        </p:spPr>
        <p:txBody>
          <a:bodyPr/>
          <a:lstStyle/>
          <a:p>
            <a:pPr>
              <a:defRPr/>
            </a:pPr>
            <a:r>
              <a:rPr lang="ru-RU" sz="1600" b="1" dirty="0" smtClean="0"/>
              <a:t>Коркунова Галина Викторовна, учитель русского языка и литературы </a:t>
            </a:r>
          </a:p>
          <a:p>
            <a:pPr>
              <a:defRPr/>
            </a:pPr>
            <a:r>
              <a:rPr lang="ru-RU" sz="1600" b="1" dirty="0" smtClean="0"/>
              <a:t>МКОУ «Аннинская СОШ с УИОП»</a:t>
            </a:r>
          </a:p>
          <a:p>
            <a:pPr>
              <a:defRPr/>
            </a:pPr>
            <a:r>
              <a:rPr lang="en-US" sz="1600" b="1" dirty="0" smtClean="0">
                <a:hlinkClick r:id="rId2"/>
              </a:rPr>
              <a:t>http</a:t>
            </a:r>
            <a:r>
              <a:rPr lang="ru-RU" sz="1600" b="1" dirty="0" smtClean="0">
                <a:hlinkClick r:id="rId2"/>
              </a:rPr>
              <a:t>://</a:t>
            </a:r>
            <a:r>
              <a:rPr lang="en-US" sz="1600" b="1" dirty="0" smtClean="0">
                <a:hlinkClick r:id="rId2"/>
              </a:rPr>
              <a:t>galina-1070.ucoz.ru</a:t>
            </a:r>
            <a:r>
              <a:rPr lang="ru-RU" sz="1600" b="1" dirty="0" smtClean="0"/>
              <a:t> </a:t>
            </a:r>
            <a:r>
              <a:rPr lang="en-US" sz="1600" b="1" dirty="0" smtClean="0"/>
              <a:t> </a:t>
            </a:r>
            <a:r>
              <a:rPr lang="ru-RU" sz="1600" b="1" dirty="0" smtClean="0"/>
              <a:t> </a:t>
            </a:r>
            <a:endParaRPr lang="ru-RU" sz="1600" b="1" dirty="0" smtClean="0"/>
          </a:p>
          <a:p>
            <a:pPr>
              <a:defRPr/>
            </a:pPr>
            <a:endParaRPr lang="ru-RU" sz="1600" b="1" dirty="0"/>
          </a:p>
        </p:txBody>
      </p:sp>
      <p:pic>
        <p:nvPicPr>
          <p:cNvPr id="6" name="Рисунок 5" descr="OwotMyltJ8U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927" y="215856"/>
            <a:ext cx="2227293" cy="356016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4648" y="179343"/>
            <a:ext cx="7920000" cy="900113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Подводящий к теме диалог</a:t>
            </a: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701622" y="1313351"/>
          <a:ext cx="8069374" cy="5255767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034687"/>
                <a:gridCol w="4034687"/>
              </a:tblGrid>
              <a:tr h="394868">
                <a:tc>
                  <a:txBody>
                    <a:bodyPr/>
                    <a:lstStyle/>
                    <a:p>
                      <a:pPr marR="191770" indent="252095" algn="ctr">
                        <a:spcAft>
                          <a:spcPts val="0"/>
                        </a:spcAft>
                      </a:pPr>
                      <a:r>
                        <a:rPr lang="ru-RU" sz="1800" dirty="0"/>
                        <a:t>Учитель</a:t>
                      </a:r>
                      <a:endParaRPr lang="ru-RU" sz="1800" dirty="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marR="191770" indent="252095" algn="ctr">
                        <a:spcAft>
                          <a:spcPts val="0"/>
                        </a:spcAft>
                      </a:pPr>
                      <a:r>
                        <a:rPr lang="ru-RU" sz="1800" dirty="0"/>
                        <a:t>Ученик</a:t>
                      </a:r>
                      <a:endParaRPr lang="ru-RU" sz="1800" dirty="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6675" marR="66675" marT="66675" marB="66675"/>
                </a:tc>
              </a:tr>
              <a:tr h="4848097">
                <a:tc>
                  <a:txBody>
                    <a:bodyPr/>
                    <a:lstStyle/>
                    <a:p>
                      <a:pPr algn="just"/>
                      <a:r>
                        <a:rPr lang="ru-RU" sz="1600" kern="1200" dirty="0" smtClean="0"/>
                        <a:t>- Начинаем изучать роман Гончарова</a:t>
                      </a:r>
                      <a:r>
                        <a:rPr lang="ru-RU" sz="1600" kern="1200" baseline="0" dirty="0" smtClean="0"/>
                        <a:t> </a:t>
                      </a:r>
                      <a:r>
                        <a:rPr lang="ru-RU" sz="1600" kern="1200" dirty="0" smtClean="0"/>
                        <a:t>«Обломов». Ему будет посвящено несколько уроков, но тему этого вы определите сами. Вот строки из 1-й главы (зачитывает фрагмент).</a:t>
                      </a:r>
                    </a:p>
                    <a:p>
                      <a:pPr algn="just"/>
                      <a:r>
                        <a:rPr lang="ru-RU" sz="1600" kern="1200" dirty="0" smtClean="0"/>
                        <a:t>- Какое сочетание слов чаще всего употреблялось?</a:t>
                      </a:r>
                    </a:p>
                    <a:p>
                      <a:pPr algn="just"/>
                      <a:r>
                        <a:rPr lang="ru-RU" sz="1600" kern="1200" dirty="0" smtClean="0"/>
                        <a:t>- Наверное, он очень болен? </a:t>
                      </a:r>
                    </a:p>
                    <a:p>
                      <a:pPr algn="just"/>
                      <a:r>
                        <a:rPr lang="ru-RU" sz="1600" kern="1200" dirty="0" smtClean="0"/>
                        <a:t>- Значит он очень старый?</a:t>
                      </a:r>
                    </a:p>
                    <a:p>
                      <a:pPr algn="just"/>
                      <a:r>
                        <a:rPr lang="ru-RU" sz="1600" kern="1200" dirty="0" smtClean="0"/>
                        <a:t>- Получается, что молодой и здоровый человек все время лежит. Такое состояние нормально?</a:t>
                      </a:r>
                    </a:p>
                    <a:p>
                      <a:pPr algn="just"/>
                      <a:r>
                        <a:rPr lang="ru-RU" sz="1600" kern="1200" dirty="0" smtClean="0"/>
                        <a:t>- Самого Обломова беспокоит такое положение дел? </a:t>
                      </a:r>
                    </a:p>
                    <a:p>
                      <a:pPr algn="just"/>
                      <a:r>
                        <a:rPr lang="ru-RU" sz="1600" kern="1200" dirty="0" smtClean="0"/>
                        <a:t>- Есть ли у Обломова ответ на этот вопрос в начале романа?</a:t>
                      </a:r>
                    </a:p>
                    <a:p>
                      <a:pPr algn="just"/>
                      <a:r>
                        <a:rPr lang="ru-RU" sz="1600" kern="1200" dirty="0" smtClean="0"/>
                        <a:t>- А потом он находит ответ на свой вопрос? Подтвердите текстом.</a:t>
                      </a:r>
                    </a:p>
                    <a:p>
                      <a:pPr algn="just"/>
                      <a:r>
                        <a:rPr lang="ru-RU" sz="1600" kern="1200" dirty="0" smtClean="0"/>
                        <a:t>- Значит, какая сегодня тема урока?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/>
                        <a:t>Слушают</a:t>
                      </a:r>
                    </a:p>
                    <a:p>
                      <a:r>
                        <a:rPr lang="ru-RU" sz="1600" kern="1200" dirty="0" smtClean="0"/>
                        <a:t> </a:t>
                      </a:r>
                    </a:p>
                    <a:p>
                      <a:r>
                        <a:rPr lang="ru-RU" sz="1600" kern="1200" dirty="0" smtClean="0"/>
                        <a:t> </a:t>
                      </a:r>
                    </a:p>
                    <a:p>
                      <a:r>
                        <a:rPr lang="ru-RU" sz="1600" kern="1200" dirty="0" smtClean="0"/>
                        <a:t> </a:t>
                      </a:r>
                    </a:p>
                    <a:p>
                      <a:r>
                        <a:rPr lang="ru-RU" sz="1600" kern="1200" dirty="0" smtClean="0"/>
                        <a:t> </a:t>
                      </a:r>
                    </a:p>
                    <a:p>
                      <a:pPr algn="just"/>
                      <a:r>
                        <a:rPr lang="ru-RU" sz="1600" kern="1200" dirty="0" smtClean="0"/>
                        <a:t>- Обломов лежит.</a:t>
                      </a:r>
                    </a:p>
                    <a:p>
                      <a:pPr algn="just"/>
                      <a:r>
                        <a:rPr lang="ru-RU" sz="1600" kern="1200" dirty="0" smtClean="0"/>
                        <a:t> </a:t>
                      </a:r>
                    </a:p>
                    <a:p>
                      <a:pPr algn="just"/>
                      <a:r>
                        <a:rPr lang="ru-RU" sz="1600" kern="1200" dirty="0" smtClean="0"/>
                        <a:t> - Нет, он здоров.</a:t>
                      </a:r>
                    </a:p>
                    <a:p>
                      <a:pPr algn="just"/>
                      <a:r>
                        <a:rPr lang="ru-RU" sz="1600" kern="1200" dirty="0" smtClean="0"/>
                        <a:t>- Нет, ему 32 года.</a:t>
                      </a:r>
                    </a:p>
                    <a:p>
                      <a:pPr algn="just"/>
                      <a:r>
                        <a:rPr lang="ru-RU" sz="1600" kern="1200" dirty="0" smtClean="0"/>
                        <a:t>- Нет.</a:t>
                      </a:r>
                    </a:p>
                    <a:p>
                      <a:pPr algn="just"/>
                      <a:r>
                        <a:rPr lang="ru-RU" sz="1600" kern="1200" dirty="0" smtClean="0"/>
                        <a:t> </a:t>
                      </a:r>
                    </a:p>
                    <a:p>
                      <a:pPr algn="just"/>
                      <a:r>
                        <a:rPr lang="ru-RU" sz="1600" kern="1200" dirty="0" smtClean="0"/>
                        <a:t> </a:t>
                      </a:r>
                    </a:p>
                    <a:p>
                      <a:pPr algn="just"/>
                      <a:r>
                        <a:rPr lang="ru-RU" sz="1600" kern="1200" dirty="0" smtClean="0"/>
                        <a:t>- Он спрашивает со слезами: «Отчего же я такой?»</a:t>
                      </a:r>
                    </a:p>
                    <a:p>
                      <a:pPr algn="just"/>
                      <a:r>
                        <a:rPr lang="ru-RU" sz="1600" kern="1200" dirty="0" smtClean="0"/>
                        <a:t>- Нет, он еще не понимает.</a:t>
                      </a:r>
                    </a:p>
                    <a:p>
                      <a:pPr algn="just"/>
                      <a:r>
                        <a:rPr lang="ru-RU" sz="1600" kern="1200" dirty="0" smtClean="0"/>
                        <a:t> </a:t>
                      </a:r>
                    </a:p>
                    <a:p>
                      <a:pPr algn="just"/>
                      <a:r>
                        <a:rPr lang="ru-RU" sz="1600" kern="1200" dirty="0" smtClean="0"/>
                        <a:t>- Есть. Имя этому злу – обломовщина!</a:t>
                      </a:r>
                    </a:p>
                    <a:p>
                      <a:pPr algn="just"/>
                      <a:r>
                        <a:rPr lang="ru-RU" sz="1600" kern="1200" dirty="0" smtClean="0"/>
                        <a:t> </a:t>
                      </a:r>
                    </a:p>
                    <a:p>
                      <a:pPr algn="just"/>
                      <a:r>
                        <a:rPr lang="ru-RU" sz="1600" kern="1200" dirty="0" smtClean="0"/>
                        <a:t>- Обломовщина.</a:t>
                      </a:r>
                      <a:endParaRPr lang="ru-RU" sz="16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4648" y="142830"/>
            <a:ext cx="8080948" cy="1204929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Сообщение темы с мотивирующим приемом </a:t>
            </a: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09518" y="1639863"/>
          <a:ext cx="8471016" cy="4546923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4235508"/>
                <a:gridCol w="4235508"/>
              </a:tblGrid>
              <a:tr h="401643"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/>
                        <a:t>Учитель</a:t>
                      </a:r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/>
                        <a:t>Ученик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  - Тема сегодняшнего  урока  актуальна во все времена. А почему? Попробуйте догадаться сами. На доске вы видите слова, записанные парами: 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ба́ловать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 и  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балова́ть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на́чать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 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 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нача́ть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краси́вее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 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 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красиве́е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ку́хонный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 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 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кухо́нный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укра́инский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 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 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украи́нский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Как вы думаете, почему одно  и  то же слово можно произнести по-разному?</a:t>
                      </a:r>
                    </a:p>
                    <a:p>
                      <a:pPr algn="just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  - Верно. Каждый день мы произносим несколько тысяч слов, но далеко не все задумываются над тем, правильно ли ставят ударения в словах. Часто мне приходится слышать от вас: «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Позво́нишь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повто́рим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красиве́е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жда́́ла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». Но все эти слова произносятся неправильно. Тема  урока, как вы уже догадались, «Ударение». Мы будем сегодня работать с теми словами, в произношении которых чаще всего допускаются ошибки, а также мы познакомимся с вами со словарями, которые помогут нам в затруднительных ситуациях.</a:t>
                      </a:r>
                      <a:endParaRPr lang="ru-RU" sz="1400" dirty="0"/>
                    </a:p>
                  </a:txBody>
                  <a:tcPr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ru-RU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/>
                      <a:endParaRPr lang="ru-RU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/>
                      <a:endParaRPr lang="ru-RU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/>
                      <a:endParaRPr lang="ru-RU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/>
                      <a:endParaRPr lang="ru-RU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Всё зависит от того, на какой слог мы поставим ударение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1161" y="288882"/>
            <a:ext cx="7920000" cy="900113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Виды рефлексии</a:t>
            </a: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Схема 3"/>
          <p:cNvGraphicFramePr/>
          <p:nvPr/>
        </p:nvGraphicFramePr>
        <p:xfrm>
          <a:off x="774648" y="1420785"/>
          <a:ext cx="7996347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596" y="179343"/>
            <a:ext cx="7920000" cy="1160646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Формирует универсальные учебные действия</a:t>
            </a: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409518" y="1858941"/>
          <a:ext cx="8142399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636811" y="4633929"/>
            <a:ext cx="2628936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3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личностные</a:t>
            </a:r>
            <a:endParaRPr lang="ru-RU" sz="23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48312" y="4487877"/>
            <a:ext cx="306709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 smtClean="0"/>
              <a:t> </a:t>
            </a: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давать нравственную оценку ситуации;</a:t>
            </a:r>
          </a:p>
          <a:p>
            <a:pPr>
              <a:buFont typeface="Arial" pitchFamily="34" charset="0"/>
              <a:buChar char="•"/>
            </a:pP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осуществлять нравственный выбор</a:t>
            </a:r>
            <a:endParaRPr lang="ru-RU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596" y="288882"/>
            <a:ext cx="7920000" cy="1095390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Предметные и </a:t>
            </a:r>
            <a:r>
              <a:rPr lang="ru-RU" sz="36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метапредметные</a:t>
            </a:r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результаты</a:t>
            </a: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957213" y="1676376"/>
          <a:ext cx="7302600" cy="48435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28" descr="https://encrypted-tbn0.gstatic.com/images?q=tbn:ANd9GcRg_6OdVMQHn1X5wmUKeC43Bl8SCcacsXRQ8RS2f_p5mm0a1zI1d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16728" y="1274733"/>
            <a:ext cx="1444625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18" descr="https://encrypted-tbn0.gstatic.com/images?q=tbn:ANd9GcTfvtx3uIHoCOZI7LwZCfRkPK3Q5fPrP8eMpoco8hjI-fhH5bU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53241" y="3757617"/>
            <a:ext cx="1451022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1763713" y="1196975"/>
            <a:ext cx="4492625" cy="5027613"/>
            <a:chOff x="1093" y="527"/>
            <a:chExt cx="2830" cy="3167"/>
          </a:xfrm>
        </p:grpSpPr>
        <p:sp>
          <p:nvSpPr>
            <p:cNvPr id="8" name="Выноска со стрелкой влево 7"/>
            <p:cNvSpPr/>
            <p:nvPr/>
          </p:nvSpPr>
          <p:spPr>
            <a:xfrm>
              <a:off x="2146" y="1647"/>
              <a:ext cx="1755" cy="945"/>
            </a:xfrm>
            <a:prstGeom prst="leftArrowCallou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600" b="1" dirty="0" smtClean="0">
                  <a:solidFill>
                    <a:srgbClr val="002060"/>
                  </a:solidFill>
                  <a:latin typeface="Arial" charset="0"/>
                </a:rPr>
                <a:t>ГИА 2014 </a:t>
              </a:r>
              <a:r>
                <a:rPr lang="ru-RU" sz="1600" b="1" dirty="0">
                  <a:solidFill>
                    <a:srgbClr val="002060"/>
                  </a:solidFill>
                  <a:latin typeface="Arial" charset="0"/>
                </a:rPr>
                <a:t>г.</a:t>
              </a:r>
            </a:p>
            <a:p>
              <a:pPr algn="ctr">
                <a:defRPr/>
              </a:pPr>
              <a:r>
                <a:rPr lang="ru-RU" sz="1600" dirty="0">
                  <a:solidFill>
                    <a:srgbClr val="002060"/>
                  </a:solidFill>
                </a:rPr>
                <a:t>СРЕДНИЙ</a:t>
              </a:r>
            </a:p>
            <a:p>
              <a:pPr algn="ctr">
                <a:defRPr/>
              </a:pPr>
              <a:r>
                <a:rPr lang="ru-RU" sz="1600" dirty="0">
                  <a:solidFill>
                    <a:srgbClr val="002060"/>
                  </a:solidFill>
                </a:rPr>
                <a:t> БАЛЛ</a:t>
              </a:r>
            </a:p>
            <a:p>
              <a:pPr algn="ctr">
                <a:defRPr/>
              </a:pPr>
              <a:r>
                <a:rPr lang="ru-RU" sz="4400" b="1" dirty="0" smtClean="0">
                  <a:solidFill>
                    <a:srgbClr val="002060"/>
                  </a:solidFill>
                </a:rPr>
                <a:t>4,6</a:t>
              </a:r>
              <a:endParaRPr lang="ru-RU" sz="4400" b="1" dirty="0">
                <a:solidFill>
                  <a:srgbClr val="002060"/>
                </a:solidFill>
              </a:endParaRPr>
            </a:p>
          </p:txBody>
        </p:sp>
        <p:sp>
          <p:nvSpPr>
            <p:cNvPr id="10" name="Выноска со стрелкой влево 9"/>
            <p:cNvSpPr/>
            <p:nvPr/>
          </p:nvSpPr>
          <p:spPr>
            <a:xfrm>
              <a:off x="2154" y="572"/>
              <a:ext cx="1755" cy="945"/>
            </a:xfrm>
            <a:prstGeom prst="leftArrowCallout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600" b="1" dirty="0">
                  <a:solidFill>
                    <a:schemeClr val="tx1"/>
                  </a:solidFill>
                  <a:latin typeface="Arial" charset="0"/>
                </a:rPr>
                <a:t>ГИА 2013 г.</a:t>
              </a:r>
            </a:p>
            <a:p>
              <a:pPr algn="ctr">
                <a:defRPr/>
              </a:pPr>
              <a:r>
                <a:rPr lang="ru-RU" sz="1600" dirty="0">
                  <a:solidFill>
                    <a:schemeClr val="tx1"/>
                  </a:solidFill>
                </a:rPr>
                <a:t>СРЕДНИЙ</a:t>
              </a:r>
            </a:p>
            <a:p>
              <a:pPr algn="ctr">
                <a:defRPr/>
              </a:pPr>
              <a:r>
                <a:rPr lang="ru-RU" sz="1600" dirty="0">
                  <a:solidFill>
                    <a:schemeClr val="tx1"/>
                  </a:solidFill>
                </a:rPr>
                <a:t> БАЛЛ</a:t>
              </a:r>
            </a:p>
            <a:p>
              <a:pPr algn="ctr">
                <a:defRPr/>
              </a:pPr>
              <a:r>
                <a:rPr lang="ru-RU" sz="4400" b="1" dirty="0" smtClean="0">
                  <a:solidFill>
                    <a:schemeClr val="tx1"/>
                  </a:solidFill>
                </a:rPr>
                <a:t>3,6</a:t>
              </a:r>
              <a:endParaRPr lang="ru-RU" sz="4400" b="1" dirty="0">
                <a:solidFill>
                  <a:schemeClr val="tx1"/>
                </a:solidFill>
              </a:endParaRPr>
            </a:p>
          </p:txBody>
        </p:sp>
        <p:sp>
          <p:nvSpPr>
            <p:cNvPr id="13" name="Выноска со стрелкой влево 12"/>
            <p:cNvSpPr/>
            <p:nvPr/>
          </p:nvSpPr>
          <p:spPr>
            <a:xfrm>
              <a:off x="2168" y="2712"/>
              <a:ext cx="1755" cy="945"/>
            </a:xfrm>
            <a:prstGeom prst="leftArrowCallou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600" b="1" dirty="0">
                  <a:solidFill>
                    <a:srgbClr val="002060"/>
                  </a:solidFill>
                  <a:latin typeface="Arial" charset="0"/>
                </a:rPr>
                <a:t>ЕГЭ </a:t>
              </a:r>
              <a:r>
                <a:rPr lang="ru-RU" sz="1600" b="1" dirty="0" smtClean="0">
                  <a:solidFill>
                    <a:srgbClr val="002060"/>
                  </a:solidFill>
                  <a:latin typeface="Arial" charset="0"/>
                </a:rPr>
                <a:t>2014 </a:t>
              </a:r>
              <a:r>
                <a:rPr lang="ru-RU" sz="1600" b="1" dirty="0">
                  <a:solidFill>
                    <a:srgbClr val="002060"/>
                  </a:solidFill>
                  <a:latin typeface="Arial" charset="0"/>
                </a:rPr>
                <a:t>г.</a:t>
              </a:r>
            </a:p>
            <a:p>
              <a:pPr algn="ctr">
                <a:defRPr/>
              </a:pPr>
              <a:r>
                <a:rPr lang="ru-RU" sz="1600" dirty="0">
                  <a:solidFill>
                    <a:srgbClr val="002060"/>
                  </a:solidFill>
                </a:rPr>
                <a:t>СРЕДНИЙ</a:t>
              </a:r>
            </a:p>
            <a:p>
              <a:pPr algn="ctr">
                <a:defRPr/>
              </a:pPr>
              <a:r>
                <a:rPr lang="ru-RU" sz="1600" dirty="0">
                  <a:solidFill>
                    <a:srgbClr val="002060"/>
                  </a:solidFill>
                </a:rPr>
                <a:t> БАЛЛ</a:t>
              </a:r>
            </a:p>
            <a:p>
              <a:pPr algn="ctr">
                <a:defRPr/>
              </a:pPr>
              <a:r>
                <a:rPr lang="ru-RU" sz="4400" b="1" dirty="0" smtClean="0">
                  <a:solidFill>
                    <a:srgbClr val="002060"/>
                  </a:solidFill>
                </a:rPr>
                <a:t>66,1</a:t>
              </a:r>
              <a:endParaRPr lang="ru-RU" sz="4400" b="1" dirty="0">
                <a:solidFill>
                  <a:srgbClr val="002060"/>
                </a:solidFill>
              </a:endParaRPr>
            </a:p>
          </p:txBody>
        </p:sp>
        <p:sp>
          <p:nvSpPr>
            <p:cNvPr id="16" name="Овал 15"/>
            <p:cNvSpPr/>
            <p:nvPr/>
          </p:nvSpPr>
          <p:spPr>
            <a:xfrm>
              <a:off x="1093" y="527"/>
              <a:ext cx="990" cy="990"/>
            </a:xfrm>
            <a:prstGeom prst="ellipse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4000" b="1" dirty="0" smtClean="0">
                  <a:solidFill>
                    <a:srgbClr val="C00000"/>
                  </a:solidFill>
                </a:rPr>
                <a:t>25</a:t>
              </a:r>
              <a:r>
                <a:rPr lang="ru-RU" sz="2000" b="1" dirty="0" smtClean="0">
                  <a:solidFill>
                    <a:srgbClr val="C00000"/>
                  </a:solidFill>
                </a:rPr>
                <a:t> </a:t>
              </a:r>
              <a:r>
                <a:rPr lang="ru-RU" sz="1600" b="1" dirty="0">
                  <a:solidFill>
                    <a:srgbClr val="C00000"/>
                  </a:solidFill>
                </a:rPr>
                <a:t>учеников</a:t>
              </a:r>
              <a:endParaRPr lang="ru-RU" sz="2400" b="1" dirty="0">
                <a:solidFill>
                  <a:srgbClr val="C00000"/>
                </a:solidFill>
              </a:endParaRPr>
            </a:p>
          </p:txBody>
        </p:sp>
        <p:sp>
          <p:nvSpPr>
            <p:cNvPr id="19468" name="Овал 16"/>
            <p:cNvSpPr>
              <a:spLocks noChangeArrowheads="1"/>
            </p:cNvSpPr>
            <p:nvPr/>
          </p:nvSpPr>
          <p:spPr bwMode="auto">
            <a:xfrm>
              <a:off x="1111" y="1607"/>
              <a:ext cx="990" cy="990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/>
              <a:r>
                <a:rPr lang="ru-RU" sz="4000" b="1" dirty="0" smtClean="0">
                  <a:solidFill>
                    <a:schemeClr val="tx2"/>
                  </a:solidFill>
                  <a:latin typeface="Calibri" pitchFamily="34" charset="0"/>
                </a:rPr>
                <a:t>31</a:t>
              </a:r>
              <a:r>
                <a:rPr lang="ru-RU" sz="2000" b="1" dirty="0" smtClean="0">
                  <a:solidFill>
                    <a:schemeClr val="tx2"/>
                  </a:solidFill>
                  <a:latin typeface="Calibri" pitchFamily="34" charset="0"/>
                </a:rPr>
                <a:t> </a:t>
              </a:r>
              <a:r>
                <a:rPr lang="ru-RU" sz="1400" b="1" dirty="0" smtClean="0">
                  <a:solidFill>
                    <a:schemeClr val="tx2"/>
                  </a:solidFill>
                  <a:latin typeface="Calibri" pitchFamily="34" charset="0"/>
                </a:rPr>
                <a:t>ученик</a:t>
              </a:r>
              <a:endParaRPr lang="ru-RU" sz="2000" b="1" dirty="0">
                <a:solidFill>
                  <a:schemeClr val="tx2"/>
                </a:solidFill>
                <a:latin typeface="Calibri" pitchFamily="34" charset="0"/>
              </a:endParaRPr>
            </a:p>
          </p:txBody>
        </p:sp>
        <p:sp>
          <p:nvSpPr>
            <p:cNvPr id="19469" name="Овал 19"/>
            <p:cNvSpPr>
              <a:spLocks noChangeArrowheads="1"/>
            </p:cNvSpPr>
            <p:nvPr/>
          </p:nvSpPr>
          <p:spPr bwMode="auto">
            <a:xfrm>
              <a:off x="1130" y="2704"/>
              <a:ext cx="990" cy="990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/>
              <a:r>
                <a:rPr lang="ru-RU" sz="4000" b="1" dirty="0" smtClean="0">
                  <a:solidFill>
                    <a:schemeClr val="tx2"/>
                  </a:solidFill>
                  <a:latin typeface="Calibri" pitchFamily="34" charset="0"/>
                </a:rPr>
                <a:t>26</a:t>
              </a:r>
              <a:r>
                <a:rPr lang="ru-RU" sz="2000" b="1" dirty="0" smtClean="0">
                  <a:solidFill>
                    <a:schemeClr val="tx2"/>
                  </a:solidFill>
                  <a:latin typeface="Calibri" pitchFamily="34" charset="0"/>
                </a:rPr>
                <a:t> </a:t>
              </a:r>
              <a:r>
                <a:rPr lang="ru-RU" sz="1400" b="1" dirty="0">
                  <a:solidFill>
                    <a:schemeClr val="tx2"/>
                  </a:solidFill>
                  <a:latin typeface="Calibri" pitchFamily="34" charset="0"/>
                </a:rPr>
                <a:t>учеников</a:t>
              </a:r>
              <a:endParaRPr lang="ru-RU" sz="2000" b="1" dirty="0">
                <a:solidFill>
                  <a:schemeClr val="tx2"/>
                </a:solidFill>
                <a:latin typeface="Calibri" pitchFamily="34" charset="0"/>
              </a:endParaRPr>
            </a:p>
          </p:txBody>
        </p:sp>
      </p:grpSp>
      <p:sp>
        <p:nvSpPr>
          <p:cNvPr id="19462" name="Text Box 14"/>
          <p:cNvSpPr txBox="1">
            <a:spLocks noChangeArrowheads="1"/>
          </p:cNvSpPr>
          <p:nvPr/>
        </p:nvSpPr>
        <p:spPr bwMode="auto">
          <a:xfrm rot="-5400000">
            <a:off x="-1131970" y="3509968"/>
            <a:ext cx="4746690" cy="64135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РЕЗУЛЬТАТИВНОСТЬ</a:t>
            </a:r>
          </a:p>
        </p:txBody>
      </p:sp>
      <p:sp>
        <p:nvSpPr>
          <p:cNvPr id="19463" name="Rectangle 13"/>
          <p:cNvSpPr>
            <a:spLocks noGrp="1"/>
          </p:cNvSpPr>
          <p:nvPr>
            <p:ph type="title" idx="4294967295"/>
          </p:nvPr>
        </p:nvSpPr>
        <p:spPr>
          <a:xfrm>
            <a:off x="468313" y="179342"/>
            <a:ext cx="8229600" cy="963657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sandra"/>
              </a:rPr>
              <a:t>Предметные</a:t>
            </a:r>
            <a:r>
              <a:rPr lang="ru-RU" sz="3600" b="1" dirty="0" smtClean="0">
                <a:solidFill>
                  <a:srgbClr val="5F110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sandra"/>
              </a:rPr>
              <a:t> </a:t>
            </a:r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sandra"/>
              </a:rPr>
              <a:t>результаты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4648" y="142830"/>
            <a:ext cx="8080948" cy="1204929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Публикации </a:t>
            </a: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738134" y="1676376"/>
          <a:ext cx="7996347" cy="43637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606573"/>
                <a:gridCol w="2791418"/>
                <a:gridCol w="2429941"/>
                <a:gridCol w="116841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Уровень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Название публикации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Выходные данные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Год издания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Всероссийский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1.Проектная технология  на уроках русского языка и литературы</a:t>
                      </a:r>
                    </a:p>
                    <a:p>
                      <a:pPr algn="ctr"/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Материалы   всероссийской (заочной) научно-практической конференции.- Воронеж: 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ВОИПКиПРО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2014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2. Проектно-исследовательская деятельность на уроках литературы в условиях реализации ФГОС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Материалы III всероссийской научно-практической конференции/- Воронеж: ВГПУ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2014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Международный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 Проблемно-диалогическое обучение на уроках литературы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Материалы  Международной научно-практической конференции. –М.: «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АР-Консалт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»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2014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2. </a:t>
                      </a:r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Диалоговая технология на уроках русского языка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Материалы Х Международной научно-практической конференции». – Воронеж: ВГПУ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2014 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596" y="0"/>
            <a:ext cx="8080948" cy="730260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Достижения учащихся в олимпиадах </a:t>
            </a:r>
            <a:endParaRPr lang="ru-RU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26953" y="690525"/>
          <a:ext cx="8682219" cy="60350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350981"/>
                <a:gridCol w="2007574"/>
                <a:gridCol w="2661832"/>
                <a:gridCol w="2661832"/>
              </a:tblGrid>
              <a:tr h="451566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Уровень 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Наименование мероприятия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2013-2014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2014-2015</a:t>
                      </a:r>
                      <a:endParaRPr lang="ru-RU" sz="1200" dirty="0"/>
                    </a:p>
                  </a:txBody>
                  <a:tcPr/>
                </a:tc>
              </a:tr>
              <a:tr h="993444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Муниципальный  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/>
                        <a:t>Всероссийская олимпиады школьников  по русскому языку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err="1" smtClean="0"/>
                        <a:t>Шабунина</a:t>
                      </a:r>
                      <a:r>
                        <a:rPr lang="ru-RU" sz="1200" kern="1200" dirty="0" smtClean="0"/>
                        <a:t> Кристина, 9 </a:t>
                      </a:r>
                      <a:r>
                        <a:rPr lang="ru-RU" sz="1200" kern="1200" dirty="0" err="1" smtClean="0"/>
                        <a:t>кл</a:t>
                      </a:r>
                      <a:r>
                        <a:rPr lang="ru-RU" sz="1200" kern="1200" dirty="0" smtClean="0"/>
                        <a:t>. – победитель;</a:t>
                      </a:r>
                    </a:p>
                    <a:p>
                      <a:pPr algn="ctr"/>
                      <a:r>
                        <a:rPr lang="ru-RU" sz="1200" kern="1200" dirty="0" err="1" smtClean="0"/>
                        <a:t>Сезина</a:t>
                      </a:r>
                      <a:r>
                        <a:rPr lang="ru-RU" sz="1200" kern="1200" dirty="0" smtClean="0"/>
                        <a:t> Ангелина , 9 </a:t>
                      </a:r>
                      <a:r>
                        <a:rPr lang="ru-RU" sz="1200" kern="1200" dirty="0" err="1" smtClean="0"/>
                        <a:t>кл</a:t>
                      </a:r>
                      <a:r>
                        <a:rPr lang="ru-RU" sz="1200" kern="1200" dirty="0" smtClean="0"/>
                        <a:t>. – призёр;</a:t>
                      </a:r>
                    </a:p>
                    <a:p>
                      <a:pPr algn="ctr"/>
                      <a:r>
                        <a:rPr lang="ru-RU" sz="1200" kern="1200" dirty="0" smtClean="0"/>
                        <a:t>Хохлова Ксения , 9 </a:t>
                      </a:r>
                      <a:r>
                        <a:rPr lang="ru-RU" sz="1200" kern="1200" dirty="0" err="1" smtClean="0"/>
                        <a:t>кл</a:t>
                      </a:r>
                      <a:r>
                        <a:rPr lang="ru-RU" sz="1200" kern="1200" dirty="0" smtClean="0"/>
                        <a:t>. – призёр;</a:t>
                      </a:r>
                    </a:p>
                    <a:p>
                      <a:pPr algn="ctr"/>
                      <a:r>
                        <a:rPr lang="ru-RU" sz="1200" kern="1200" dirty="0" smtClean="0"/>
                        <a:t>Иванова Надежда, 10 </a:t>
                      </a:r>
                      <a:r>
                        <a:rPr lang="ru-RU" sz="1200" kern="1200" dirty="0" err="1" smtClean="0"/>
                        <a:t>кл</a:t>
                      </a:r>
                      <a:r>
                        <a:rPr lang="ru-RU" sz="1200" kern="1200" dirty="0" smtClean="0"/>
                        <a:t>. - призёр 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kern="1200" dirty="0" err="1" smtClean="0"/>
                        <a:t>Сексембаева</a:t>
                      </a:r>
                      <a:r>
                        <a:rPr lang="ru-RU" sz="1200" kern="1200" dirty="0" smtClean="0"/>
                        <a:t> </a:t>
                      </a:r>
                      <a:r>
                        <a:rPr lang="ru-RU" sz="1200" kern="1200" baseline="0" dirty="0" smtClean="0"/>
                        <a:t> </a:t>
                      </a:r>
                      <a:r>
                        <a:rPr lang="ru-RU" sz="1200" kern="1200" dirty="0" smtClean="0"/>
                        <a:t>Елена,</a:t>
                      </a:r>
                      <a:r>
                        <a:rPr lang="ru-RU" sz="1200" kern="1200" baseline="0" dirty="0" smtClean="0"/>
                        <a:t> 11 </a:t>
                      </a:r>
                      <a:r>
                        <a:rPr lang="ru-RU" sz="1200" kern="1200" baseline="0" dirty="0" err="1" smtClean="0"/>
                        <a:t>кл</a:t>
                      </a:r>
                      <a:r>
                        <a:rPr lang="ru-RU" sz="1200" kern="1200" baseline="0" dirty="0" smtClean="0"/>
                        <a:t>. – призёр</a:t>
                      </a:r>
                      <a:endParaRPr lang="ru-RU" sz="1200" dirty="0"/>
                    </a:p>
                  </a:txBody>
                  <a:tcPr/>
                </a:tc>
              </a:tr>
              <a:tr h="451566">
                <a:tc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/>
                        <a:t>Всероссийская олимпиады школьников  по литературе</a:t>
                      </a:r>
                      <a:endParaRPr lang="ru-RU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/>
                        <a:t>Иванова Надежда, 10 </a:t>
                      </a:r>
                      <a:r>
                        <a:rPr lang="ru-RU" sz="1200" kern="1200" dirty="0" err="1" smtClean="0"/>
                        <a:t>кл</a:t>
                      </a:r>
                      <a:r>
                        <a:rPr lang="ru-RU" sz="1200" kern="1200" dirty="0" smtClean="0"/>
                        <a:t>. - призёр 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kern="1200" dirty="0" err="1" smtClean="0"/>
                        <a:t>Шершова</a:t>
                      </a:r>
                      <a:r>
                        <a:rPr lang="ru-RU" sz="1200" kern="1200" dirty="0" smtClean="0"/>
                        <a:t> </a:t>
                      </a:r>
                      <a:r>
                        <a:rPr lang="ru-RU" sz="1200" kern="1200" baseline="0" dirty="0" smtClean="0"/>
                        <a:t> </a:t>
                      </a:r>
                      <a:r>
                        <a:rPr lang="ru-RU" sz="1200" kern="1200" dirty="0" smtClean="0"/>
                        <a:t>Екатерина, 11 </a:t>
                      </a:r>
                      <a:r>
                        <a:rPr lang="ru-RU" sz="1200" kern="1200" dirty="0" err="1" smtClean="0"/>
                        <a:t>кл</a:t>
                      </a:r>
                      <a:r>
                        <a:rPr lang="ru-RU" sz="1200" kern="1200" dirty="0" smtClean="0"/>
                        <a:t>. - призёр</a:t>
                      </a:r>
                      <a:endParaRPr lang="ru-RU" sz="1200" dirty="0"/>
                    </a:p>
                  </a:txBody>
                  <a:tcPr/>
                </a:tc>
              </a:tr>
              <a:tr h="36627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Региональный 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/>
                        <a:t>Всероссийская олимпиады школьников  по литературе</a:t>
                      </a:r>
                      <a:endParaRPr lang="ru-RU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err="1" smtClean="0"/>
                        <a:t>Шершова</a:t>
                      </a:r>
                      <a:r>
                        <a:rPr lang="ru-RU" sz="1200" kern="1200" dirty="0" smtClean="0"/>
                        <a:t> </a:t>
                      </a:r>
                      <a:r>
                        <a:rPr lang="ru-RU" sz="1200" kern="1200" baseline="0" dirty="0" smtClean="0"/>
                        <a:t> </a:t>
                      </a:r>
                      <a:r>
                        <a:rPr lang="ru-RU" sz="1200" kern="1200" dirty="0" smtClean="0"/>
                        <a:t>Екатерина, 11 </a:t>
                      </a:r>
                      <a:r>
                        <a:rPr lang="ru-RU" sz="1200" kern="1200" dirty="0" err="1" smtClean="0"/>
                        <a:t>кл</a:t>
                      </a:r>
                      <a:r>
                        <a:rPr lang="ru-RU" sz="1200" kern="1200" dirty="0" smtClean="0"/>
                        <a:t>. - призёр</a:t>
                      </a:r>
                      <a:endParaRPr lang="ru-RU" sz="1200" dirty="0" smtClean="0"/>
                    </a:p>
                  </a:txBody>
                  <a:tcPr/>
                </a:tc>
              </a:tr>
              <a:tr h="63219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Всероссийский 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/>
                        <a:t>Общероссийская олимпиада по русскому языку «</a:t>
                      </a:r>
                      <a:r>
                        <a:rPr lang="ru-RU" sz="1200" kern="1200" dirty="0" err="1" smtClean="0"/>
                        <a:t>Олимпус</a:t>
                      </a:r>
                      <a:r>
                        <a:rPr lang="ru-RU" sz="1200" kern="1200" dirty="0" smtClean="0"/>
                        <a:t>» 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/>
                        <a:t>Зарецких Виктория, 5 </a:t>
                      </a:r>
                      <a:r>
                        <a:rPr lang="ru-RU" sz="1200" kern="1200" dirty="0" err="1" smtClean="0"/>
                        <a:t>кл</a:t>
                      </a:r>
                      <a:r>
                        <a:rPr lang="ru-RU" sz="1200" kern="1200" dirty="0" smtClean="0"/>
                        <a:t>. - лауреат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/>
                </a:tc>
              </a:tr>
              <a:tr h="451566">
                <a:tc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/>
                        <a:t>Общероссийская олимпиада по литературе «</a:t>
                      </a:r>
                      <a:r>
                        <a:rPr lang="ru-RU" sz="1200" kern="1200" dirty="0" err="1" smtClean="0"/>
                        <a:t>Олимпус</a:t>
                      </a:r>
                      <a:r>
                        <a:rPr lang="ru-RU" sz="1200" kern="1200" dirty="0" smtClean="0"/>
                        <a:t>» </a:t>
                      </a:r>
                      <a:endParaRPr lang="ru-RU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err="1" smtClean="0"/>
                        <a:t>Сезина</a:t>
                      </a:r>
                      <a:r>
                        <a:rPr lang="ru-RU" sz="1200" kern="1200" dirty="0" smtClean="0"/>
                        <a:t> Ангелина , 9 </a:t>
                      </a:r>
                      <a:r>
                        <a:rPr lang="ru-RU" sz="1200" kern="1200" dirty="0" err="1" smtClean="0"/>
                        <a:t>кл</a:t>
                      </a:r>
                      <a:r>
                        <a:rPr lang="ru-RU" sz="1200" kern="1200" dirty="0" smtClean="0"/>
                        <a:t>. – лауреат</a:t>
                      </a:r>
                      <a:endParaRPr lang="ru-RU" sz="1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/>
                </a:tc>
              </a:tr>
              <a:tr h="815205">
                <a:tc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«ФГОС тест» Всероссийская олимпиада (гуманитарный цикл)</a:t>
                      </a:r>
                      <a:endParaRPr lang="ru-RU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err="1" smtClean="0"/>
                        <a:t>Сезина</a:t>
                      </a:r>
                      <a:r>
                        <a:rPr lang="ru-RU" sz="1200" kern="1200" dirty="0" smtClean="0"/>
                        <a:t> Ангелина , 10 </a:t>
                      </a:r>
                      <a:r>
                        <a:rPr lang="ru-RU" sz="1200" kern="1200" dirty="0" err="1" smtClean="0"/>
                        <a:t>кл</a:t>
                      </a:r>
                      <a:r>
                        <a:rPr lang="ru-RU" sz="1200" kern="1200" dirty="0" smtClean="0"/>
                        <a:t>. – </a:t>
                      </a:r>
                      <a:r>
                        <a:rPr lang="en-US" sz="1200" kern="1200" dirty="0" smtClean="0">
                          <a:latin typeface="Cassandra"/>
                        </a:rPr>
                        <a:t>I</a:t>
                      </a:r>
                      <a:r>
                        <a:rPr lang="ru-RU" sz="1200" kern="1200" dirty="0" smtClean="0"/>
                        <a:t> место;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err="1" smtClean="0">
                          <a:latin typeface="Times New Roman"/>
                          <a:ea typeface="Times New Roman"/>
                        </a:rPr>
                        <a:t>Чупова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 Екатерина</a:t>
                      </a:r>
                      <a:r>
                        <a:rPr lang="ru-RU" sz="1200" kern="1200" dirty="0" smtClean="0"/>
                        <a:t>, 10 </a:t>
                      </a:r>
                      <a:r>
                        <a:rPr lang="ru-RU" sz="1200" kern="1200" dirty="0" err="1" smtClean="0"/>
                        <a:t>кл</a:t>
                      </a:r>
                      <a:r>
                        <a:rPr lang="ru-RU" sz="1200" kern="1200" dirty="0" smtClean="0"/>
                        <a:t>. – </a:t>
                      </a:r>
                      <a:r>
                        <a:rPr lang="en-US" sz="1200" kern="1200" dirty="0" smtClean="0">
                          <a:latin typeface="Cassandra"/>
                        </a:rPr>
                        <a:t>I</a:t>
                      </a:r>
                      <a:r>
                        <a:rPr lang="ru-RU" sz="1200" kern="1200" dirty="0" smtClean="0"/>
                        <a:t> место;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Лебедева Ирина</a:t>
                      </a:r>
                      <a:r>
                        <a:rPr lang="ru-RU" sz="1200" kern="1200" dirty="0" smtClean="0"/>
                        <a:t>, 10 </a:t>
                      </a:r>
                      <a:r>
                        <a:rPr lang="ru-RU" sz="1200" kern="1200" dirty="0" err="1" smtClean="0"/>
                        <a:t>кл</a:t>
                      </a:r>
                      <a:r>
                        <a:rPr lang="ru-RU" sz="1200" kern="1200" dirty="0" smtClean="0"/>
                        <a:t>. – </a:t>
                      </a:r>
                      <a:r>
                        <a:rPr lang="en-US" sz="1200" kern="1200" dirty="0" smtClean="0">
                          <a:latin typeface="Cassandra"/>
                        </a:rPr>
                        <a:t>I</a:t>
                      </a:r>
                      <a:r>
                        <a:rPr lang="ru-RU" sz="1200" kern="1200" dirty="0" smtClean="0"/>
                        <a:t> место;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 </a:t>
                      </a:r>
                      <a:endParaRPr lang="ru-RU" sz="1200" kern="12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Натарова Виктория,  </a:t>
                      </a:r>
                      <a:r>
                        <a:rPr lang="ru-RU" sz="1200" kern="1200" dirty="0" smtClean="0"/>
                        <a:t>10 </a:t>
                      </a:r>
                      <a:r>
                        <a:rPr lang="ru-RU" sz="1200" kern="1200" dirty="0" err="1" smtClean="0"/>
                        <a:t>кл</a:t>
                      </a:r>
                      <a:r>
                        <a:rPr lang="ru-RU" sz="1200" kern="1200" dirty="0" smtClean="0"/>
                        <a:t>. – </a:t>
                      </a:r>
                      <a:r>
                        <a:rPr lang="en-US" sz="1200" kern="1200" dirty="0" smtClean="0">
                          <a:latin typeface="Cassandra"/>
                        </a:rPr>
                        <a:t>II</a:t>
                      </a:r>
                      <a:r>
                        <a:rPr lang="ru-RU" sz="1200" kern="1200" dirty="0" smtClean="0"/>
                        <a:t>место</a:t>
                      </a:r>
                      <a:endParaRPr lang="ru-RU" sz="1200" dirty="0"/>
                    </a:p>
                  </a:txBody>
                  <a:tcPr/>
                </a:tc>
              </a:tr>
              <a:tr h="1535323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Международный 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/>
                        <a:t>X Международная Олимпиада по основам наук                                                                                                                                                                                                                                                             (РУССКИЙ ЯЗЫК) 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err="1" smtClean="0"/>
                        <a:t>Сезина</a:t>
                      </a:r>
                      <a:r>
                        <a:rPr lang="ru-RU" sz="1200" kern="1200" dirty="0" smtClean="0"/>
                        <a:t> Ангелина , 9 </a:t>
                      </a:r>
                      <a:r>
                        <a:rPr lang="ru-RU" sz="1200" kern="1200" dirty="0" err="1" smtClean="0"/>
                        <a:t>кл</a:t>
                      </a:r>
                      <a:r>
                        <a:rPr lang="ru-RU" sz="1200" kern="1200" dirty="0" smtClean="0"/>
                        <a:t>. – Диплом </a:t>
                      </a:r>
                      <a:r>
                        <a:rPr lang="en-US" sz="1200" kern="1200" dirty="0" smtClean="0">
                          <a:latin typeface="Cassandra"/>
                        </a:rPr>
                        <a:t>I</a:t>
                      </a:r>
                      <a:r>
                        <a:rPr lang="ru-RU" sz="1200" kern="1200" dirty="0" smtClean="0"/>
                        <a:t> степени;</a:t>
                      </a:r>
                    </a:p>
                    <a:p>
                      <a:pPr algn="ctr"/>
                      <a:r>
                        <a:rPr lang="ru-RU" sz="1200" kern="1200" dirty="0" smtClean="0"/>
                        <a:t>Ильина Элеонора, 9 </a:t>
                      </a:r>
                      <a:r>
                        <a:rPr lang="ru-RU" sz="1200" kern="1200" dirty="0" err="1" smtClean="0"/>
                        <a:t>кл</a:t>
                      </a:r>
                      <a:r>
                        <a:rPr lang="ru-RU" sz="1200" kern="1200" dirty="0" smtClean="0"/>
                        <a:t>. - Диплом </a:t>
                      </a:r>
                      <a:r>
                        <a:rPr lang="en-US" sz="1200" kern="1200" dirty="0" smtClean="0">
                          <a:latin typeface="Cassandra"/>
                        </a:rPr>
                        <a:t>I</a:t>
                      </a:r>
                      <a:r>
                        <a:rPr lang="ru-RU" sz="1200" kern="1200" dirty="0" smtClean="0"/>
                        <a:t> степени;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err="1" smtClean="0"/>
                        <a:t>Арапова</a:t>
                      </a:r>
                      <a:r>
                        <a:rPr lang="ru-RU" sz="1200" dirty="0" smtClean="0"/>
                        <a:t> Дарья, 9 </a:t>
                      </a:r>
                      <a:r>
                        <a:rPr lang="ru-RU" sz="1200" dirty="0" err="1" smtClean="0"/>
                        <a:t>кл</a:t>
                      </a:r>
                      <a:r>
                        <a:rPr lang="ru-RU" sz="1200" dirty="0" smtClean="0"/>
                        <a:t>. - </a:t>
                      </a:r>
                      <a:r>
                        <a:rPr lang="ru-RU" sz="1200" kern="1200" dirty="0" smtClean="0"/>
                        <a:t>Диплом </a:t>
                      </a:r>
                      <a:r>
                        <a:rPr lang="en-US" sz="1200" kern="1200" dirty="0" smtClean="0">
                          <a:latin typeface="Cassandra"/>
                        </a:rPr>
                        <a:t>II</a:t>
                      </a:r>
                      <a:r>
                        <a:rPr lang="ru-RU" sz="1200" kern="1200" dirty="0" smtClean="0"/>
                        <a:t> степени;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/>
                        <a:t>Чеботарева Алина, 11 </a:t>
                      </a:r>
                      <a:r>
                        <a:rPr lang="ru-RU" sz="1200" kern="1200" dirty="0" err="1" smtClean="0"/>
                        <a:t>кл</a:t>
                      </a:r>
                      <a:r>
                        <a:rPr lang="ru-RU" sz="1200" kern="1200" dirty="0" smtClean="0"/>
                        <a:t>. - Диплом </a:t>
                      </a:r>
                      <a:r>
                        <a:rPr lang="en-US" sz="1200" kern="1200" dirty="0" smtClean="0">
                          <a:latin typeface="Cassandra"/>
                        </a:rPr>
                        <a:t>III</a:t>
                      </a:r>
                      <a:r>
                        <a:rPr lang="ru-RU" sz="1200" kern="1200" dirty="0" smtClean="0"/>
                        <a:t> степени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/>
          <a:srcRect l="33243" t="21956" r="31119" b="15526"/>
          <a:stretch>
            <a:fillRect/>
          </a:stretch>
        </p:blipFill>
        <p:spPr bwMode="auto">
          <a:xfrm rot="841957">
            <a:off x="7963005" y="562782"/>
            <a:ext cx="910639" cy="1277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 l="33520" t="25698" r="31173" b="11173"/>
          <a:stretch>
            <a:fillRect/>
          </a:stretch>
        </p:blipFill>
        <p:spPr bwMode="auto">
          <a:xfrm>
            <a:off x="1030239" y="580986"/>
            <a:ext cx="985851" cy="1410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596" y="0"/>
            <a:ext cx="8080948" cy="617499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Достижения</a:t>
            </a: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учащихся в конкурсах </a:t>
            </a:r>
            <a:endParaRPr lang="ru-RU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1687473" y="1347759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13" name="Рисунок 12" descr="Untitled-Scanned-09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1597811">
            <a:off x="945213" y="4192616"/>
            <a:ext cx="947924" cy="1311245"/>
          </a:xfrm>
          <a:prstGeom prst="rect">
            <a:avLst/>
          </a:prstGeom>
        </p:spPr>
      </p:pic>
      <p:pic>
        <p:nvPicPr>
          <p:cNvPr id="16" name="Рисунок 15" descr="Untitled-Scanned-011.jpg"/>
          <p:cNvPicPr>
            <a:picLocks noChangeAspect="1"/>
          </p:cNvPicPr>
          <p:nvPr/>
        </p:nvPicPr>
        <p:blipFill>
          <a:blip r:embed="rId7" cstate="print"/>
          <a:srcRect t="2083" r="2129"/>
          <a:stretch>
            <a:fillRect/>
          </a:stretch>
        </p:blipFill>
        <p:spPr>
          <a:xfrm>
            <a:off x="0" y="4268799"/>
            <a:ext cx="985851" cy="1364352"/>
          </a:xfrm>
          <a:prstGeom prst="rect">
            <a:avLst/>
          </a:prstGeom>
        </p:spPr>
      </p:pic>
      <p:pic>
        <p:nvPicPr>
          <p:cNvPr id="17" name="Рисунок 16" descr="Untitled-Scanned-010.jpg"/>
          <p:cNvPicPr>
            <a:picLocks noChangeAspect="1"/>
          </p:cNvPicPr>
          <p:nvPr/>
        </p:nvPicPr>
        <p:blipFill>
          <a:blip r:embed="rId8" cstate="print"/>
          <a:srcRect l="3602" r="2129" b="2083"/>
          <a:stretch>
            <a:fillRect/>
          </a:stretch>
        </p:blipFill>
        <p:spPr>
          <a:xfrm>
            <a:off x="519057" y="5327676"/>
            <a:ext cx="985851" cy="1416481"/>
          </a:xfrm>
          <a:prstGeom prst="rect">
            <a:avLst/>
          </a:prstGeom>
        </p:spPr>
      </p:pic>
      <p:pic>
        <p:nvPicPr>
          <p:cNvPr id="26" name="Рисунок 25" descr="Untitled-Scanned-05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 rot="20644946">
            <a:off x="1418760" y="5373485"/>
            <a:ext cx="993726" cy="1374602"/>
          </a:xfrm>
          <a:prstGeom prst="rect">
            <a:avLst/>
          </a:prstGeom>
        </p:spPr>
      </p:pic>
      <p:pic>
        <p:nvPicPr>
          <p:cNvPr id="29" name="Рисунок 28" descr="Untitled-Scanned-01.jpg"/>
          <p:cNvPicPr>
            <a:picLocks noChangeAspect="1"/>
          </p:cNvPicPr>
          <p:nvPr/>
        </p:nvPicPr>
        <p:blipFill>
          <a:blip r:embed="rId10" cstate="print"/>
          <a:srcRect l="2865"/>
          <a:stretch>
            <a:fillRect/>
          </a:stretch>
        </p:blipFill>
        <p:spPr>
          <a:xfrm>
            <a:off x="2162142" y="5433993"/>
            <a:ext cx="999945" cy="1424007"/>
          </a:xfrm>
          <a:prstGeom prst="rect">
            <a:avLst/>
          </a:prstGeom>
        </p:spPr>
      </p:pic>
      <p:pic>
        <p:nvPicPr>
          <p:cNvPr id="28" name="Рисунок 27" descr="Untitled-Scanned-03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 rot="20228394">
            <a:off x="2993220" y="5218931"/>
            <a:ext cx="1076072" cy="1488509"/>
          </a:xfrm>
          <a:prstGeom prst="rect">
            <a:avLst/>
          </a:prstGeom>
        </p:spPr>
      </p:pic>
      <p:pic>
        <p:nvPicPr>
          <p:cNvPr id="30" name="Рисунок 29" descr="Untitled-Scanned-02.jpg"/>
          <p:cNvPicPr>
            <a:picLocks noChangeAspect="1"/>
          </p:cNvPicPr>
          <p:nvPr/>
        </p:nvPicPr>
        <p:blipFill>
          <a:blip r:embed="rId12" cstate="print"/>
          <a:srcRect r="3602"/>
          <a:stretch>
            <a:fillRect/>
          </a:stretch>
        </p:blipFill>
        <p:spPr>
          <a:xfrm rot="1615670">
            <a:off x="4608513" y="5072085"/>
            <a:ext cx="1117344" cy="1603350"/>
          </a:xfrm>
          <a:prstGeom prst="rect">
            <a:avLst/>
          </a:prstGeom>
        </p:spPr>
      </p:pic>
      <p:pic>
        <p:nvPicPr>
          <p:cNvPr id="31" name="Рисунок 30" descr="Самый грамотный-02.jpg"/>
          <p:cNvPicPr>
            <a:picLocks noChangeAspect="1"/>
          </p:cNvPicPr>
          <p:nvPr/>
        </p:nvPicPr>
        <p:blipFill>
          <a:blip r:embed="rId13" cstate="print"/>
          <a:srcRect l="3602" b="2615"/>
          <a:stretch>
            <a:fillRect/>
          </a:stretch>
        </p:blipFill>
        <p:spPr>
          <a:xfrm>
            <a:off x="3732201" y="5145111"/>
            <a:ext cx="1121220" cy="1566837"/>
          </a:xfrm>
          <a:prstGeom prst="rect">
            <a:avLst/>
          </a:prstGeom>
        </p:spPr>
      </p:pic>
      <p:pic>
        <p:nvPicPr>
          <p:cNvPr id="32" name="Рисунок 31" descr="Untitled-Scanned-01.jp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 rot="20861869">
            <a:off x="150330" y="790813"/>
            <a:ext cx="1106300" cy="1530324"/>
          </a:xfrm>
          <a:prstGeom prst="rect">
            <a:avLst/>
          </a:prstGeom>
        </p:spPr>
      </p:pic>
      <p:pic>
        <p:nvPicPr>
          <p:cNvPr id="34" name="Рисунок 33" descr="Untitled-Scanned-02.jpg"/>
          <p:cNvPicPr>
            <a:picLocks noChangeAspect="1"/>
          </p:cNvPicPr>
          <p:nvPr/>
        </p:nvPicPr>
        <p:blipFill>
          <a:blip r:embed="rId15" cstate="print"/>
          <a:srcRect l="2865" t="2083" b="1550"/>
          <a:stretch>
            <a:fillRect/>
          </a:stretch>
        </p:blipFill>
        <p:spPr>
          <a:xfrm>
            <a:off x="5521338" y="5254650"/>
            <a:ext cx="1168325" cy="1603350"/>
          </a:xfrm>
          <a:prstGeom prst="rect">
            <a:avLst/>
          </a:prstGeom>
        </p:spPr>
      </p:pic>
      <p:pic>
        <p:nvPicPr>
          <p:cNvPr id="35" name="Рисунок 34" descr="Дипл.jpg"/>
          <p:cNvPicPr>
            <a:picLocks noChangeAspect="1"/>
          </p:cNvPicPr>
          <p:nvPr/>
        </p:nvPicPr>
        <p:blipFill>
          <a:blip r:embed="rId16" cstate="print"/>
          <a:srcRect r="3602" b="1550"/>
          <a:stretch>
            <a:fillRect/>
          </a:stretch>
        </p:blipFill>
        <p:spPr>
          <a:xfrm rot="19915078">
            <a:off x="6587860" y="5143790"/>
            <a:ext cx="1095390" cy="1547479"/>
          </a:xfrm>
          <a:prstGeom prst="rect">
            <a:avLst/>
          </a:prstGeom>
        </p:spPr>
      </p:pic>
      <p:pic>
        <p:nvPicPr>
          <p:cNvPr id="36" name="Рисунок 35" descr="Untitled-Scanned-15.jp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 rot="1161157">
            <a:off x="7903214" y="5147751"/>
            <a:ext cx="1132696" cy="1566837"/>
          </a:xfrm>
          <a:prstGeom prst="rect">
            <a:avLst/>
          </a:prstGeom>
        </p:spPr>
      </p:pic>
      <p:pic>
        <p:nvPicPr>
          <p:cNvPr id="37" name="Рисунок 36" descr="русский медвежонок.jpg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 rot="1221373">
            <a:off x="8042712" y="3859137"/>
            <a:ext cx="1055839" cy="1460520"/>
          </a:xfrm>
          <a:prstGeom prst="rect">
            <a:avLst/>
          </a:prstGeom>
        </p:spPr>
      </p:pic>
      <p:pic>
        <p:nvPicPr>
          <p:cNvPr id="38" name="Рисунок 37" descr="Untitled-Scanned-04.jpg"/>
          <p:cNvPicPr>
            <a:picLocks noChangeAspect="1"/>
          </p:cNvPicPr>
          <p:nvPr/>
        </p:nvPicPr>
        <p:blipFill>
          <a:blip r:embed="rId19" cstate="print"/>
          <a:srcRect l="5075" t="2615" r="2865" b="2615"/>
          <a:stretch>
            <a:fillRect/>
          </a:stretch>
        </p:blipFill>
        <p:spPr>
          <a:xfrm rot="1330658">
            <a:off x="8070141" y="1429867"/>
            <a:ext cx="871799" cy="1241442"/>
          </a:xfrm>
          <a:prstGeom prst="rect">
            <a:avLst/>
          </a:prstGeom>
        </p:spPr>
      </p:pic>
      <p:pic>
        <p:nvPicPr>
          <p:cNvPr id="39" name="Рисунок 38" descr="Untitled-Scanned-03.jpg"/>
          <p:cNvPicPr>
            <a:picLocks noChangeAspect="1"/>
          </p:cNvPicPr>
          <p:nvPr/>
        </p:nvPicPr>
        <p:blipFill>
          <a:blip r:embed="rId20" cstate="print"/>
          <a:srcRect l="3602" r="1392"/>
          <a:stretch>
            <a:fillRect/>
          </a:stretch>
        </p:blipFill>
        <p:spPr>
          <a:xfrm rot="1369989">
            <a:off x="1024726" y="2891994"/>
            <a:ext cx="877718" cy="1277955"/>
          </a:xfrm>
          <a:prstGeom prst="rect">
            <a:avLst/>
          </a:prstGeom>
        </p:spPr>
      </p:pic>
      <p:pic>
        <p:nvPicPr>
          <p:cNvPr id="40" name="Рисунок 39" descr="Untitled-Scanned-01.jpg"/>
          <p:cNvPicPr>
            <a:picLocks noChangeAspect="1"/>
          </p:cNvPicPr>
          <p:nvPr/>
        </p:nvPicPr>
        <p:blipFill>
          <a:blip r:embed="rId21" cstate="print"/>
          <a:srcRect l="3602"/>
          <a:stretch>
            <a:fillRect/>
          </a:stretch>
        </p:blipFill>
        <p:spPr>
          <a:xfrm>
            <a:off x="0" y="2552688"/>
            <a:ext cx="945343" cy="1356535"/>
          </a:xfrm>
          <a:prstGeom prst="rect">
            <a:avLst/>
          </a:prstGeom>
        </p:spPr>
      </p:pic>
      <p:pic>
        <p:nvPicPr>
          <p:cNvPr id="42" name="Рисунок 41" descr="Untitled-Scanned-04.jpg"/>
          <p:cNvPicPr>
            <a:picLocks noChangeAspect="1"/>
          </p:cNvPicPr>
          <p:nvPr/>
        </p:nvPicPr>
        <p:blipFill>
          <a:blip r:embed="rId22" cstate="print"/>
          <a:srcRect l="7284" t="2083" r="656" b="2083"/>
          <a:stretch>
            <a:fillRect/>
          </a:stretch>
        </p:blipFill>
        <p:spPr>
          <a:xfrm>
            <a:off x="7456527" y="1676376"/>
            <a:ext cx="949338" cy="1367047"/>
          </a:xfrm>
          <a:prstGeom prst="rect">
            <a:avLst/>
          </a:prstGeom>
        </p:spPr>
      </p:pic>
      <p:pic>
        <p:nvPicPr>
          <p:cNvPr id="43" name="Рисунок 42" descr="Untitled-Scanned-15.jpg"/>
          <p:cNvPicPr>
            <a:picLocks noChangeAspect="1"/>
          </p:cNvPicPr>
          <p:nvPr/>
        </p:nvPicPr>
        <p:blipFill>
          <a:blip r:embed="rId23" cstate="print"/>
          <a:srcRect l="4338" r="1392"/>
          <a:stretch>
            <a:fillRect/>
          </a:stretch>
        </p:blipFill>
        <p:spPr>
          <a:xfrm rot="1090546">
            <a:off x="8038224" y="2698830"/>
            <a:ext cx="918485" cy="1347759"/>
          </a:xfrm>
          <a:prstGeom prst="rect">
            <a:avLst/>
          </a:prstGeom>
        </p:spPr>
      </p:pic>
      <p:pic>
        <p:nvPicPr>
          <p:cNvPr id="41" name="Рисунок 40" descr="Untitled-Scanned-02.jpg"/>
          <p:cNvPicPr>
            <a:picLocks noChangeAspect="1"/>
          </p:cNvPicPr>
          <p:nvPr/>
        </p:nvPicPr>
        <p:blipFill>
          <a:blip r:embed="rId24" cstate="print"/>
          <a:srcRect l="2865" b="2615"/>
          <a:stretch>
            <a:fillRect/>
          </a:stretch>
        </p:blipFill>
        <p:spPr>
          <a:xfrm rot="1562067">
            <a:off x="695046" y="1530661"/>
            <a:ext cx="981856" cy="1361682"/>
          </a:xfrm>
          <a:prstGeom prst="rect">
            <a:avLst/>
          </a:prstGeom>
        </p:spPr>
      </p:pic>
      <p:pic>
        <p:nvPicPr>
          <p:cNvPr id="6" name="Рисунок 5" descr="Untitled-Scanned-02.jpg"/>
          <p:cNvPicPr>
            <a:picLocks noChangeAspect="1"/>
          </p:cNvPicPr>
          <p:nvPr/>
        </p:nvPicPr>
        <p:blipFill>
          <a:blip r:embed="rId25" cstate="print"/>
          <a:stretch>
            <a:fillRect/>
          </a:stretch>
        </p:blipFill>
        <p:spPr>
          <a:xfrm>
            <a:off x="7243734" y="5400702"/>
            <a:ext cx="1053508" cy="1457298"/>
          </a:xfrm>
          <a:prstGeom prst="rect">
            <a:avLst/>
          </a:prstGeom>
        </p:spPr>
      </p:pic>
      <p:pic>
        <p:nvPicPr>
          <p:cNvPr id="1026" name="Picture 2" descr="D:\Презентации\грамотей-марафон 2013\Untitled-Scanned-07.jpg"/>
          <p:cNvPicPr>
            <a:picLocks noChangeAspect="1" noChangeArrowheads="1"/>
          </p:cNvPicPr>
          <p:nvPr/>
        </p:nvPicPr>
        <p:blipFill>
          <a:blip r:embed="rId26" cstate="print"/>
          <a:srcRect b="48774"/>
          <a:stretch>
            <a:fillRect/>
          </a:stretch>
        </p:blipFill>
        <p:spPr bwMode="auto">
          <a:xfrm rot="5400000">
            <a:off x="271047" y="3457932"/>
            <a:ext cx="1200877" cy="850910"/>
          </a:xfrm>
          <a:prstGeom prst="rect">
            <a:avLst/>
          </a:prstGeom>
          <a:noFill/>
        </p:spPr>
      </p:pic>
      <p:pic>
        <p:nvPicPr>
          <p:cNvPr id="1027" name="Picture 3" descr="D:\Мои Документы\дипломы\шубина 2.jpg"/>
          <p:cNvPicPr>
            <a:picLocks noChangeAspect="1" noChangeArrowheads="1"/>
          </p:cNvPicPr>
          <p:nvPr/>
        </p:nvPicPr>
        <p:blipFill>
          <a:blip r:embed="rId27" cstate="print"/>
          <a:srcRect/>
          <a:stretch>
            <a:fillRect/>
          </a:stretch>
        </p:blipFill>
        <p:spPr bwMode="auto">
          <a:xfrm rot="20963622">
            <a:off x="7215094" y="3949642"/>
            <a:ext cx="1029936" cy="143969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596" y="142831"/>
            <a:ext cx="8080948" cy="730260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Достижения учащихся в конференциях </a:t>
            </a:r>
            <a:endParaRPr lang="ru-RU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235168" y="946116"/>
          <a:ext cx="6535827" cy="44856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314469"/>
                <a:gridCol w="2811500"/>
                <a:gridCol w="240985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+mn-lt"/>
                        </a:rPr>
                        <a:t>Уровень </a:t>
                      </a:r>
                      <a:endParaRPr lang="ru-RU" sz="12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+mn-lt"/>
                        </a:rPr>
                        <a:t>Наименование мероприятия</a:t>
                      </a:r>
                      <a:endParaRPr lang="ru-RU" sz="12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+mn-lt"/>
                        </a:rPr>
                        <a:t>2013-2014</a:t>
                      </a:r>
                      <a:endParaRPr lang="ru-RU" sz="1200" b="1" dirty="0">
                        <a:latin typeface="+mn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+mn-lt"/>
                        </a:rPr>
                        <a:t>Региональный</a:t>
                      </a:r>
                      <a:endParaRPr lang="ru-RU" sz="12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+mn-lt"/>
                          <a:ea typeface="Times New Roman"/>
                        </a:rPr>
                        <a:t>Видеоконференция индивидуальных исследовательских проектов обучающихся при научном консультировании ученых ВГАСУ</a:t>
                      </a:r>
                      <a:endParaRPr lang="ru-RU" sz="1200" b="1" dirty="0" smtClean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kern="1200" dirty="0" err="1" smtClean="0">
                          <a:latin typeface="+mn-lt"/>
                        </a:rPr>
                        <a:t>Сезина</a:t>
                      </a:r>
                      <a:r>
                        <a:rPr lang="ru-RU" sz="1200" b="1" kern="1200" dirty="0" smtClean="0">
                          <a:latin typeface="+mn-lt"/>
                        </a:rPr>
                        <a:t> Ангелина , 9 </a:t>
                      </a:r>
                      <a:r>
                        <a:rPr lang="ru-RU" sz="1200" b="1" kern="1200" dirty="0" err="1" smtClean="0">
                          <a:latin typeface="+mn-lt"/>
                        </a:rPr>
                        <a:t>кл</a:t>
                      </a:r>
                      <a:r>
                        <a:rPr lang="ru-RU" sz="1200" b="1" kern="1200" dirty="0" smtClean="0">
                          <a:latin typeface="+mn-lt"/>
                        </a:rPr>
                        <a:t>. – Диплом </a:t>
                      </a:r>
                      <a:r>
                        <a:rPr lang="en-US" sz="1200" b="1" kern="1200" dirty="0" smtClean="0">
                          <a:latin typeface="+mn-lt"/>
                        </a:rPr>
                        <a:t>II</a:t>
                      </a:r>
                      <a:r>
                        <a:rPr lang="ru-RU" sz="1200" b="1" kern="1200" dirty="0" smtClean="0">
                          <a:latin typeface="+mn-lt"/>
                        </a:rPr>
                        <a:t> степени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+mn-lt"/>
                        </a:rPr>
                        <a:t> </a:t>
                      </a:r>
                      <a:endParaRPr lang="ru-RU" sz="12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+mn-lt"/>
                          <a:ea typeface="Times New Roman"/>
                        </a:rPr>
                        <a:t>ХХ</a:t>
                      </a:r>
                      <a:r>
                        <a:rPr lang="en-US" sz="1200" b="1" dirty="0" smtClean="0">
                          <a:latin typeface="+mn-lt"/>
                          <a:ea typeface="Times New Roman"/>
                        </a:rPr>
                        <a:t>I</a:t>
                      </a:r>
                      <a:r>
                        <a:rPr lang="ru-RU" sz="1200" b="1" dirty="0" smtClean="0">
                          <a:latin typeface="+mn-lt"/>
                          <a:ea typeface="Times New Roman"/>
                        </a:rPr>
                        <a:t>Х конференция научного общества учащихся ВГУ</a:t>
                      </a:r>
                      <a:endParaRPr lang="ru-RU" sz="1200" b="1" dirty="0" smtClean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err="1" smtClean="0">
                          <a:latin typeface="+mn-lt"/>
                        </a:rPr>
                        <a:t>Сезина</a:t>
                      </a:r>
                      <a:r>
                        <a:rPr lang="ru-RU" sz="1200" b="1" kern="1200" dirty="0" smtClean="0">
                          <a:latin typeface="+mn-lt"/>
                        </a:rPr>
                        <a:t> Ангелина, 9 </a:t>
                      </a:r>
                      <a:r>
                        <a:rPr lang="ru-RU" sz="1200" b="1" kern="1200" dirty="0" err="1" smtClean="0">
                          <a:latin typeface="+mn-lt"/>
                        </a:rPr>
                        <a:t>кл</a:t>
                      </a:r>
                      <a:r>
                        <a:rPr lang="ru-RU" sz="1200" b="1" kern="1200" dirty="0" smtClean="0">
                          <a:latin typeface="+mn-lt"/>
                        </a:rPr>
                        <a:t>. – Диплом </a:t>
                      </a:r>
                      <a:r>
                        <a:rPr lang="en-US" sz="1200" b="1" kern="1200" dirty="0" smtClean="0">
                          <a:latin typeface="+mn-lt"/>
                        </a:rPr>
                        <a:t>III</a:t>
                      </a:r>
                      <a:r>
                        <a:rPr lang="ru-RU" sz="1200" b="1" kern="1200" dirty="0" smtClean="0">
                          <a:latin typeface="+mn-lt"/>
                        </a:rPr>
                        <a:t> степени</a:t>
                      </a:r>
                    </a:p>
                    <a:p>
                      <a:pPr algn="ctr"/>
                      <a:endParaRPr lang="ru-RU" sz="1200" b="1" dirty="0">
                        <a:latin typeface="+mn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sz="12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+mn-lt"/>
                          <a:ea typeface="Times New Roman"/>
                        </a:rPr>
                        <a:t>Конференция Декады наук на гуманитарном факультете ВГПУ</a:t>
                      </a:r>
                      <a:endParaRPr lang="ru-RU" sz="12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err="1" smtClean="0">
                          <a:latin typeface="+mn-lt"/>
                        </a:rPr>
                        <a:t>Сезина</a:t>
                      </a:r>
                      <a:r>
                        <a:rPr lang="ru-RU" sz="1200" b="1" kern="1200" dirty="0" smtClean="0">
                          <a:latin typeface="+mn-lt"/>
                        </a:rPr>
                        <a:t> Ангелина, 9 </a:t>
                      </a:r>
                      <a:r>
                        <a:rPr lang="ru-RU" sz="1200" b="1" kern="1200" dirty="0" err="1" smtClean="0">
                          <a:latin typeface="+mn-lt"/>
                        </a:rPr>
                        <a:t>кл</a:t>
                      </a:r>
                      <a:r>
                        <a:rPr lang="ru-RU" sz="1200" b="1" kern="1200" dirty="0" smtClean="0">
                          <a:latin typeface="+mn-lt"/>
                        </a:rPr>
                        <a:t>. – Сертификат участника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+mn-lt"/>
                        </a:rPr>
                        <a:t>Всероссийский </a:t>
                      </a:r>
                    </a:p>
                    <a:p>
                      <a:pPr algn="ctr"/>
                      <a:endParaRPr lang="ru-RU" sz="12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+mn-lt"/>
                          <a:ea typeface="Times New Roman"/>
                        </a:rPr>
                        <a:t>IX Всероссийская конференция научно-исследовательских работ учащихся и студенческой молодежи «Научный потенциал – XXI»</a:t>
                      </a:r>
                      <a:endParaRPr lang="ru-RU" sz="1200" b="1" dirty="0" smtClean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kern="1200" dirty="0" err="1" smtClean="0">
                          <a:latin typeface="+mn-lt"/>
                        </a:rPr>
                        <a:t>Сезина</a:t>
                      </a:r>
                      <a:r>
                        <a:rPr lang="ru-RU" sz="1200" b="1" kern="1200" dirty="0" smtClean="0">
                          <a:latin typeface="+mn-lt"/>
                        </a:rPr>
                        <a:t> Ангелина, 9 </a:t>
                      </a:r>
                      <a:r>
                        <a:rPr lang="ru-RU" sz="1200" b="1" kern="1200" dirty="0" err="1" smtClean="0">
                          <a:latin typeface="+mn-lt"/>
                        </a:rPr>
                        <a:t>кл</a:t>
                      </a:r>
                      <a:r>
                        <a:rPr lang="ru-RU" sz="1200" b="1" kern="1200" dirty="0" smtClean="0">
                          <a:latin typeface="+mn-lt"/>
                        </a:rPr>
                        <a:t>. – Диплом </a:t>
                      </a:r>
                      <a:r>
                        <a:rPr lang="en-US" sz="1200" b="1" kern="1200" dirty="0" smtClean="0">
                          <a:latin typeface="+mn-lt"/>
                        </a:rPr>
                        <a:t>III</a:t>
                      </a:r>
                      <a:r>
                        <a:rPr lang="ru-RU" sz="1200" b="1" kern="1200" dirty="0" smtClean="0">
                          <a:latin typeface="+mn-lt"/>
                        </a:rPr>
                        <a:t> степени</a:t>
                      </a:r>
                      <a:endParaRPr lang="ru-RU" sz="12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sz="12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+mn-lt"/>
                          <a:ea typeface="Times New Roman"/>
                        </a:rPr>
                        <a:t>Всероссийская конференция индивидуальных исследовательских проектов, выполняемых школьниками при научном консультировании ученых вузов – членов Международной ассоциации строительных вузов</a:t>
                      </a:r>
                      <a:endParaRPr lang="ru-RU" sz="1200" b="1" dirty="0" smtClean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err="1" smtClean="0">
                          <a:latin typeface="+mn-lt"/>
                        </a:rPr>
                        <a:t>Сезина</a:t>
                      </a:r>
                      <a:r>
                        <a:rPr lang="ru-RU" sz="1200" b="1" kern="1200" dirty="0" smtClean="0">
                          <a:latin typeface="+mn-lt"/>
                        </a:rPr>
                        <a:t> Ангелина, 9 </a:t>
                      </a:r>
                      <a:r>
                        <a:rPr lang="ru-RU" sz="1200" b="1" kern="1200" dirty="0" err="1" smtClean="0">
                          <a:latin typeface="+mn-lt"/>
                        </a:rPr>
                        <a:t>кл</a:t>
                      </a:r>
                      <a:r>
                        <a:rPr lang="ru-RU" sz="1200" b="1" kern="1200" dirty="0" smtClean="0">
                          <a:latin typeface="+mn-lt"/>
                        </a:rPr>
                        <a:t>. – Диплом </a:t>
                      </a:r>
                      <a:r>
                        <a:rPr lang="en-US" sz="1200" b="1" kern="1200" dirty="0" smtClean="0">
                          <a:latin typeface="+mn-lt"/>
                        </a:rPr>
                        <a:t>III</a:t>
                      </a:r>
                      <a:r>
                        <a:rPr lang="ru-RU" sz="1200" b="1" kern="1200" dirty="0" smtClean="0">
                          <a:latin typeface="+mn-lt"/>
                        </a:rPr>
                        <a:t> степени</a:t>
                      </a:r>
                      <a:endParaRPr lang="ru-RU" sz="12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ru-RU" sz="12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Рисунок 3" descr="ВГУ20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216455">
            <a:off x="104479" y="4829620"/>
            <a:ext cx="1413850" cy="19557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Untitled-Scanned-09.jpg"/>
          <p:cNvPicPr>
            <a:picLocks noChangeAspect="1"/>
          </p:cNvPicPr>
          <p:nvPr/>
        </p:nvPicPr>
        <p:blipFill>
          <a:blip r:embed="rId3" cstate="print"/>
          <a:srcRect l="9913" t="3218" r="4447" b="2952"/>
          <a:stretch>
            <a:fillRect/>
          </a:stretch>
        </p:blipFill>
        <p:spPr>
          <a:xfrm rot="633379">
            <a:off x="193056" y="2761779"/>
            <a:ext cx="1268391" cy="19223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ВГПУ-2014.jpg"/>
          <p:cNvPicPr>
            <a:picLocks noChangeAspect="1"/>
          </p:cNvPicPr>
          <p:nvPr/>
        </p:nvPicPr>
        <p:blipFill>
          <a:blip r:embed="rId4" cstate="print"/>
          <a:srcRect l="6548" b="4745"/>
          <a:stretch>
            <a:fillRect/>
          </a:stretch>
        </p:blipFill>
        <p:spPr>
          <a:xfrm>
            <a:off x="1212804" y="4341825"/>
            <a:ext cx="1294816" cy="18256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Рисунок 14" descr="Untitled-Scanned-0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5400000">
            <a:off x="1704996" y="1459240"/>
            <a:ext cx="1323568" cy="18308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Untitled-Scanned-0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16200000">
            <a:off x="251906" y="694210"/>
            <a:ext cx="1314469" cy="18182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Рисунок 16" descr="Untitled-Scanned-0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1764989">
            <a:off x="2264380" y="4856302"/>
            <a:ext cx="1300069" cy="1798360"/>
          </a:xfrm>
          <a:prstGeom prst="rect">
            <a:avLst/>
          </a:prstGeom>
        </p:spPr>
      </p:pic>
      <p:pic>
        <p:nvPicPr>
          <p:cNvPr id="18" name="Рисунок 17" descr="20140418_151113.jpg"/>
          <p:cNvPicPr>
            <a:picLocks noChangeAspect="1"/>
          </p:cNvPicPr>
          <p:nvPr/>
        </p:nvPicPr>
        <p:blipFill>
          <a:blip r:embed="rId8" cstate="print"/>
          <a:srcRect l="14286" t="44762" r="38571"/>
          <a:stretch>
            <a:fillRect/>
          </a:stretch>
        </p:blipFill>
        <p:spPr>
          <a:xfrm rot="5400000">
            <a:off x="6308971" y="4576556"/>
            <a:ext cx="1463188" cy="1285831"/>
          </a:xfrm>
          <a:prstGeom prst="rect">
            <a:avLst/>
          </a:prstGeom>
        </p:spPr>
      </p:pic>
      <p:pic>
        <p:nvPicPr>
          <p:cNvPr id="19" name="Рисунок 18" descr="20140418_150601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 rot="5400000">
            <a:off x="7260478" y="4974479"/>
            <a:ext cx="2152596" cy="1614447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Текст 4"/>
          <p:cNvSpPr>
            <a:spLocks noGrp="1"/>
          </p:cNvSpPr>
          <p:nvPr>
            <p:ph type="body" sz="quarter" idx="10"/>
          </p:nvPr>
        </p:nvSpPr>
        <p:spPr>
          <a:xfrm>
            <a:off x="592083" y="2078019"/>
            <a:ext cx="7920037" cy="2592423"/>
          </a:xfrm>
        </p:spPr>
        <p:txBody>
          <a:bodyPr/>
          <a:lstStyle/>
          <a:p>
            <a:pPr algn="just"/>
            <a:r>
              <a:rPr lang="ru-RU" dirty="0" smtClean="0"/>
              <a:t>	</a:t>
            </a:r>
            <a:r>
              <a:rPr lang="ru-RU" sz="2800" b="1" dirty="0" smtClean="0"/>
              <a:t>Проблемно-диалогическое обучение – это тип обучения, обеспечивающий творческое усвоение знаний учащимися посредством специально организованного учителем диалога. </a:t>
            </a:r>
            <a:endParaRPr lang="ru-RU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285830" y="361908"/>
            <a:ext cx="712791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Если вы мне расскажите, я это быстро забуду,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ru-RU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если вы мне напишите, я прочитаю, но тоже </a:t>
            </a:r>
            <a:r>
              <a:rPr 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забуду,</a:t>
            </a:r>
          </a:p>
          <a:p>
            <a:pPr algn="r"/>
            <a:r>
              <a:rPr 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 </a:t>
            </a:r>
            <a:r>
              <a:rPr lang="ru-RU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если вы </a:t>
            </a:r>
            <a:r>
              <a:rPr 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вовлечёте </a:t>
            </a:r>
            <a:r>
              <a:rPr lang="ru-RU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меня в дело, я буду это знать </a:t>
            </a:r>
            <a:r>
              <a:rPr 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</a:t>
            </a:r>
          </a:p>
          <a:p>
            <a:pPr algn="r"/>
            <a:r>
              <a:rPr 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запомню</a:t>
            </a:r>
            <a:r>
              <a:rPr lang="ru-RU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ru-RU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Жан Жак Руссо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 descr="S7rFTWakoUQ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981518"/>
            <a:ext cx="4316409" cy="28764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12700">
            <a:solidFill>
              <a:schemeClr val="accent6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 descr="hltjc8hgWJ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6691" y="4019948"/>
            <a:ext cx="4457309" cy="28380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19050">
            <a:solidFill>
              <a:schemeClr val="accent6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1161" y="142830"/>
            <a:ext cx="7920000" cy="1124133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Динамика роста способностей учащихся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0" y="1311246"/>
          <a:ext cx="3651300" cy="30305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26953" y="4305312"/>
            <a:ext cx="2336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Организаторские способности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5119695" y="1347759"/>
          <a:ext cx="4024305" cy="28845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580215" y="4159260"/>
            <a:ext cx="2336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Творческие способности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8" name="Диаграмма 7"/>
          <p:cNvGraphicFramePr/>
          <p:nvPr/>
        </p:nvGraphicFramePr>
        <p:xfrm>
          <a:off x="2454246" y="4083012"/>
          <a:ext cx="3979917" cy="26321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038454" y="3502026"/>
            <a:ext cx="2336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Коммуникативные способности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12804" y="4597416"/>
            <a:ext cx="2994065" cy="116955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ru-RU" sz="1400" dirty="0" smtClean="0"/>
              <a:t>  </a:t>
            </a: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sandra"/>
              </a:rPr>
              <a:t>построена на принципах развивающего обучения;</a:t>
            </a:r>
          </a:p>
          <a:p>
            <a:pPr algn="ctr">
              <a:buFont typeface="Arial" pitchFamily="34" charset="0"/>
              <a:buChar char="•"/>
            </a:pP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sandra"/>
              </a:rPr>
              <a:t>  позволяет заменить урок объяснения нового материала уроком «открытия» знаний</a:t>
            </a:r>
            <a:endParaRPr lang="ru-RU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ssandr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7414" y="106317"/>
            <a:ext cx="2738475" cy="32624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sandra"/>
              </a:rPr>
              <a:t>между старыми формами и методами образовательного процесса, основанными на репродукции, и потребностью общества в инициативных, творчески мыслящих, успешно адаптирующихся к изменяющимся условиям людям;</a:t>
            </a:r>
          </a:p>
          <a:p>
            <a:pPr algn="ctr">
              <a:buFont typeface="Arial" pitchFamily="34" charset="0"/>
              <a:buChar char="•"/>
            </a:pPr>
            <a:r>
              <a:rPr lang="ru-RU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sandra"/>
              </a:rPr>
              <a:t> между теоретическим обоснованием необходимости перехода на </a:t>
            </a:r>
            <a:r>
              <a:rPr lang="ru-RU" sz="1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sandra"/>
              </a:rPr>
              <a:t>системно-деятельностный</a:t>
            </a:r>
            <a:r>
              <a:rPr lang="ru-RU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sandra"/>
              </a:rPr>
              <a:t> подход обучения и недостаточной разработанностью методических основ по его организации.</a:t>
            </a:r>
          </a:p>
          <a:p>
            <a:pPr algn="just">
              <a:buFont typeface="Arial" pitchFamily="34" charset="0"/>
              <a:buChar char="•"/>
            </a:pPr>
            <a:endParaRPr lang="ru-RU" sz="1200" dirty="0"/>
          </a:p>
        </p:txBody>
      </p:sp>
      <p:graphicFrame>
        <p:nvGraphicFramePr>
          <p:cNvPr id="4" name="Схема 3"/>
          <p:cNvGraphicFramePr/>
          <p:nvPr/>
        </p:nvGraphicFramePr>
        <p:xfrm>
          <a:off x="263467" y="361908"/>
          <a:ext cx="8361476" cy="57690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922981" y="3246435"/>
            <a:ext cx="2446370" cy="138499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ru-RU" sz="1400" dirty="0" smtClean="0">
                <a:latin typeface="Cassandra"/>
              </a:rPr>
              <a:t> </a:t>
            </a: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sandra"/>
              </a:rPr>
              <a:t>С помощью каких приёмов и средств, находящихся в арсенале педагога, сформировать востребованную обществом личность?</a:t>
            </a:r>
            <a:endParaRPr lang="ru-RU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ssandra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трелка вниз 14"/>
          <p:cNvSpPr/>
          <p:nvPr/>
        </p:nvSpPr>
        <p:spPr>
          <a:xfrm>
            <a:off x="4279896" y="5181624"/>
            <a:ext cx="474670" cy="584208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 rot="2486163">
            <a:off x="1410545" y="3072816"/>
            <a:ext cx="455438" cy="549166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 rot="19791895">
            <a:off x="7097249" y="3050302"/>
            <a:ext cx="482508" cy="589585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70" name="Заголовок 3"/>
          <p:cNvSpPr>
            <a:spLocks noGrp="1"/>
          </p:cNvSpPr>
          <p:nvPr>
            <p:ph type="title"/>
          </p:nvPr>
        </p:nvSpPr>
        <p:spPr>
          <a:xfrm>
            <a:off x="738135" y="288882"/>
            <a:ext cx="7920037" cy="900112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Теоретическая основа опыта</a:t>
            </a:r>
            <a:endParaRPr lang="ru-RU" sz="3600" dirty="0" smtClean="0">
              <a:solidFill>
                <a:srgbClr val="C00000"/>
              </a:solidFill>
              <a:cs typeface="Arial" charset="0"/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701622" y="1311246"/>
          <a:ext cx="759470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Скругленный прямоугольник 5"/>
          <p:cNvSpPr/>
          <p:nvPr/>
        </p:nvSpPr>
        <p:spPr>
          <a:xfrm>
            <a:off x="299979" y="3575052"/>
            <a:ext cx="1971702" cy="167959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726267" y="3575052"/>
            <a:ext cx="1971702" cy="167959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527272" y="5692806"/>
            <a:ext cx="3833865" cy="102236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299979" y="3903669"/>
            <a:ext cx="19717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И.А. </a:t>
            </a:r>
            <a:r>
              <a:rPr lang="ru-RU" dirty="0" err="1" smtClean="0">
                <a:solidFill>
                  <a:srgbClr val="C00000"/>
                </a:solidFill>
              </a:rPr>
              <a:t>Ильницкая</a:t>
            </a:r>
            <a:r>
              <a:rPr lang="ru-RU" dirty="0" smtClean="0">
                <a:solidFill>
                  <a:srgbClr val="C00000"/>
                </a:solidFill>
              </a:rPr>
              <a:t> В.Т. Кудрявцев </a:t>
            </a:r>
            <a:r>
              <a:rPr lang="ru-RU" dirty="0">
                <a:solidFill>
                  <a:srgbClr val="C00000"/>
                </a:solidFill>
              </a:rPr>
              <a:t>М.И</a:t>
            </a:r>
            <a:r>
              <a:rPr lang="ru-RU" dirty="0" smtClean="0">
                <a:solidFill>
                  <a:srgbClr val="C00000"/>
                </a:solidFill>
              </a:rPr>
              <a:t>. </a:t>
            </a:r>
            <a:r>
              <a:rPr lang="ru-RU" dirty="0" err="1" smtClean="0">
                <a:solidFill>
                  <a:srgbClr val="C00000"/>
                </a:solidFill>
              </a:rPr>
              <a:t>Махмутов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653241" y="3903669"/>
            <a:ext cx="20812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 smtClean="0">
                <a:solidFill>
                  <a:srgbClr val="C00000"/>
                </a:solidFill>
              </a:rPr>
              <a:t>А.В.БрушлинскийА.М.Матюшкин</a:t>
            </a:r>
            <a:endParaRPr lang="ru-RU" dirty="0" smtClean="0">
              <a:solidFill>
                <a:srgbClr val="C00000"/>
              </a:solidFill>
            </a:endParaRPr>
          </a:p>
          <a:p>
            <a:pPr algn="ctr"/>
            <a:r>
              <a:rPr lang="ru-RU" dirty="0" smtClean="0">
                <a:solidFill>
                  <a:srgbClr val="C00000"/>
                </a:solidFill>
              </a:rPr>
              <a:t>А.Т.Шумилин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49636" y="5729319"/>
            <a:ext cx="19717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Елена Леонидовна</a:t>
            </a:r>
          </a:p>
          <a:p>
            <a:pPr algn="ctr"/>
            <a:r>
              <a:rPr lang="ru-RU" dirty="0" smtClean="0">
                <a:solidFill>
                  <a:srgbClr val="C00000"/>
                </a:solidFill>
              </a:rPr>
              <a:t>Мельникова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6" name="Двойная стрелка влево/вправо 15"/>
          <p:cNvSpPr/>
          <p:nvPr/>
        </p:nvSpPr>
        <p:spPr>
          <a:xfrm>
            <a:off x="4170357" y="2078019"/>
            <a:ext cx="730260" cy="401643"/>
          </a:xfrm>
          <a:prstGeom prst="left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Двойная стрелка влево/вправо 16"/>
          <p:cNvSpPr/>
          <p:nvPr/>
        </p:nvSpPr>
        <p:spPr>
          <a:xfrm rot="3083231">
            <a:off x="3440565" y="3091601"/>
            <a:ext cx="638052" cy="401643"/>
          </a:xfrm>
          <a:prstGeom prst="left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Двойная стрелка влево/вправо 17"/>
          <p:cNvSpPr/>
          <p:nvPr/>
        </p:nvSpPr>
        <p:spPr>
          <a:xfrm rot="8072532">
            <a:off x="4984001" y="3124169"/>
            <a:ext cx="644827" cy="401643"/>
          </a:xfrm>
          <a:prstGeom prst="left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9057" y="215856"/>
            <a:ext cx="8336018" cy="1716111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 работе с использованием проблемно-диалогического обучения происходит развитие:</a:t>
            </a: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519057" y="2041506"/>
          <a:ext cx="8142399" cy="4248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570" y="142830"/>
            <a:ext cx="8336018" cy="900112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Факторы, тормозящие диалог:</a:t>
            </a: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299979" y="1201707"/>
          <a:ext cx="8361477" cy="5088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555570" y="544473"/>
          <a:ext cx="8397990" cy="59516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358856" y="2954331"/>
            <a:ext cx="21542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Проблемная ситуация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87792" y="5656293"/>
            <a:ext cx="10223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развивает </a:t>
            </a:r>
            <a:endParaRPr lang="ru-RU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56208" y="5072896"/>
            <a:ext cx="2271840" cy="17851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творческое </a:t>
            </a:r>
          </a:p>
          <a:p>
            <a:pPr algn="ctr"/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овладение </a:t>
            </a:r>
          </a:p>
          <a:p>
            <a:pPr algn="ctr"/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информацией;</a:t>
            </a:r>
          </a:p>
          <a:p>
            <a:pPr algn="ctr">
              <a:buFont typeface="Arial" pitchFamily="34" charset="0"/>
              <a:buChar char="•"/>
            </a:pP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мыслительные </a:t>
            </a:r>
          </a:p>
          <a:p>
            <a:pPr algn="ctr"/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способности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920700" y="142830"/>
            <a:ext cx="7920000" cy="1131903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Эффективные  методы постановки учебной проблемы:</a:t>
            </a: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9" name="Схема 8"/>
          <p:cNvGraphicFramePr/>
          <p:nvPr/>
        </p:nvGraphicFramePr>
        <p:xfrm>
          <a:off x="2892402" y="1566837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098" name="Picture 2" descr="http://www.annaschool.ru/images/photos/64/sem_19%20%28155%29.jpg"/>
          <p:cNvPicPr>
            <a:picLocks noChangeAspect="1" noChangeArrowheads="1"/>
          </p:cNvPicPr>
          <p:nvPr/>
        </p:nvPicPr>
        <p:blipFill>
          <a:blip r:embed="rId6"/>
          <a:srcRect t="15304" r="24196"/>
          <a:stretch>
            <a:fillRect/>
          </a:stretch>
        </p:blipFill>
        <p:spPr bwMode="auto">
          <a:xfrm>
            <a:off x="153927" y="1603350"/>
            <a:ext cx="2648686" cy="19717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100" name="Picture 4" descr="http://www.annaschool.ru/images/photos/64/sem_19%20%28146%29.jpg"/>
          <p:cNvPicPr>
            <a:picLocks noChangeAspect="1" noChangeArrowheads="1"/>
          </p:cNvPicPr>
          <p:nvPr/>
        </p:nvPicPr>
        <p:blipFill>
          <a:blip r:embed="rId7"/>
          <a:srcRect t="2542" r="5144"/>
          <a:stretch>
            <a:fillRect/>
          </a:stretch>
        </p:blipFill>
        <p:spPr bwMode="auto">
          <a:xfrm>
            <a:off x="190440" y="3794130"/>
            <a:ext cx="2613696" cy="17891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4648" y="142830"/>
            <a:ext cx="8080948" cy="1204929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Побуждающий от проблемной ситуации диалог</a:t>
            </a: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09518" y="1639863"/>
          <a:ext cx="8471016" cy="4302760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4235508"/>
                <a:gridCol w="423550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/>
                        <a:t>Учитель</a:t>
                      </a:r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/>
                        <a:t>Ученик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ru-RU" sz="1800" kern="1200" dirty="0" smtClean="0"/>
                        <a:t>       - На доске записано предложение: «Пёсик перепрыгнул через овражек».</a:t>
                      </a:r>
                      <a:r>
                        <a:rPr lang="ru-RU" sz="1800" kern="1200" baseline="0" dirty="0" smtClean="0"/>
                        <a:t> </a:t>
                      </a:r>
                      <a:r>
                        <a:rPr lang="ru-RU" sz="1800" kern="1200" dirty="0" smtClean="0"/>
                        <a:t>Найдите, пожалуйста, в этом</a:t>
                      </a:r>
                      <a:r>
                        <a:rPr lang="ru-RU" sz="1800" kern="1200" baseline="0" dirty="0" smtClean="0"/>
                        <a:t> </a:t>
                      </a:r>
                      <a:r>
                        <a:rPr lang="ru-RU" sz="1800" kern="1200" dirty="0" smtClean="0"/>
                        <a:t>предложении</a:t>
                      </a:r>
                      <a:r>
                        <a:rPr lang="ru-RU" sz="1800" kern="1200" baseline="0" dirty="0" smtClean="0"/>
                        <a:t> </a:t>
                      </a:r>
                      <a:r>
                        <a:rPr lang="ru-RU" sz="1800" kern="1200" dirty="0" smtClean="0"/>
                        <a:t>существительные         и     выпишите их.</a:t>
                      </a:r>
                    </a:p>
                    <a:p>
                      <a:pPr algn="just"/>
                      <a:r>
                        <a:rPr lang="ru-RU" sz="1800" kern="1200" baseline="0" dirty="0" smtClean="0"/>
                        <a:t>       </a:t>
                      </a:r>
                      <a:r>
                        <a:rPr lang="ru-RU" sz="1800" kern="1200" dirty="0" smtClean="0"/>
                        <a:t>- Какие слова вы выписали? </a:t>
                      </a:r>
                    </a:p>
                    <a:p>
                      <a:pPr algn="just"/>
                      <a:r>
                        <a:rPr lang="ru-RU" sz="1800" kern="1200" baseline="0" dirty="0" smtClean="0"/>
                        <a:t>       </a:t>
                      </a:r>
                      <a:r>
                        <a:rPr lang="ru-RU" sz="1800" kern="1200" dirty="0" smtClean="0"/>
                        <a:t>- Обозначьте суффиксы в этих словах. </a:t>
                      </a:r>
                    </a:p>
                    <a:p>
                      <a:pPr algn="just"/>
                      <a:r>
                        <a:rPr lang="ru-RU" sz="1800" kern="1200" dirty="0" smtClean="0"/>
                        <a:t>- Вы  уже знаете, что это уменьшительно-ласкательные</a:t>
                      </a:r>
                      <a:r>
                        <a:rPr lang="ru-RU" sz="1800" kern="1200" baseline="0" dirty="0" smtClean="0"/>
                        <a:t> </a:t>
                      </a:r>
                      <a:r>
                        <a:rPr lang="ru-RU" sz="1800" kern="1200" dirty="0" smtClean="0"/>
                        <a:t>суффиксы, но что же интересного вы заметили? </a:t>
                      </a:r>
                    </a:p>
                    <a:p>
                      <a:pPr algn="just"/>
                      <a:r>
                        <a:rPr lang="ru-RU" sz="1800" kern="1200" dirty="0" smtClean="0"/>
                        <a:t>- Какой возникает вопрос? </a:t>
                      </a:r>
                    </a:p>
                    <a:p>
                      <a:pPr algn="just"/>
                      <a:r>
                        <a:rPr lang="ru-RU" sz="1800" kern="1200" dirty="0" smtClean="0"/>
                        <a:t> </a:t>
                      </a:r>
                    </a:p>
                    <a:p>
                      <a:pPr algn="just"/>
                      <a:r>
                        <a:rPr lang="ru-RU" sz="1800" kern="1200" dirty="0" smtClean="0"/>
                        <a:t>- Так какая сегодня тема  урока ? </a:t>
                      </a:r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/>
                        <a:t>Выписывает  слова. </a:t>
                      </a:r>
                    </a:p>
                    <a:p>
                      <a:r>
                        <a:rPr lang="ru-RU" sz="1800" kern="1200" dirty="0" smtClean="0"/>
                        <a:t> </a:t>
                      </a:r>
                    </a:p>
                    <a:p>
                      <a:r>
                        <a:rPr lang="ru-RU" sz="1800" kern="1200" dirty="0" smtClean="0"/>
                        <a:t> </a:t>
                      </a:r>
                    </a:p>
                    <a:p>
                      <a:r>
                        <a:rPr lang="ru-RU" sz="1800" kern="1200" dirty="0" smtClean="0"/>
                        <a:t> </a:t>
                      </a:r>
                    </a:p>
                    <a:p>
                      <a:endParaRPr lang="ru-RU" sz="1800" kern="1200" dirty="0" smtClean="0"/>
                    </a:p>
                    <a:p>
                      <a:r>
                        <a:rPr lang="ru-RU" sz="1800" kern="1200" dirty="0" smtClean="0"/>
                        <a:t>- Пёсик, овражек.</a:t>
                      </a:r>
                    </a:p>
                    <a:p>
                      <a:pPr algn="just"/>
                      <a:r>
                        <a:rPr lang="ru-RU" sz="1800" kern="1200" dirty="0" smtClean="0"/>
                        <a:t> - В слове пёсик суффикс -</a:t>
                      </a:r>
                      <a:r>
                        <a:rPr lang="ru-RU" sz="1800" kern="1200" dirty="0" err="1" smtClean="0"/>
                        <a:t>ик</a:t>
                      </a:r>
                      <a:r>
                        <a:rPr lang="ru-RU" sz="1800" kern="1200" dirty="0" smtClean="0"/>
                        <a:t>, а в слове овражек суффикс –</a:t>
                      </a:r>
                      <a:r>
                        <a:rPr lang="ru-RU" sz="1800" kern="1200" dirty="0" err="1" smtClean="0"/>
                        <a:t>ек</a:t>
                      </a:r>
                      <a:r>
                        <a:rPr lang="ru-RU" sz="1800" kern="1200" dirty="0" smtClean="0"/>
                        <a:t>.</a:t>
                      </a:r>
                    </a:p>
                    <a:p>
                      <a:pPr algn="just"/>
                      <a:r>
                        <a:rPr lang="ru-RU" sz="1800" kern="1200" dirty="0" smtClean="0"/>
                        <a:t>- В одном слове пишется суффикс – </a:t>
                      </a:r>
                      <a:r>
                        <a:rPr lang="ru-RU" sz="1800" kern="1200" dirty="0" err="1" smtClean="0"/>
                        <a:t>ик</a:t>
                      </a:r>
                      <a:r>
                        <a:rPr lang="ru-RU" sz="1800" kern="1200" dirty="0" smtClean="0"/>
                        <a:t>, в другом - -</a:t>
                      </a:r>
                      <a:r>
                        <a:rPr lang="ru-RU" sz="1800" kern="1200" dirty="0" err="1" smtClean="0"/>
                        <a:t>ек</a:t>
                      </a:r>
                      <a:r>
                        <a:rPr lang="ru-RU" sz="1800" kern="1200" dirty="0" smtClean="0"/>
                        <a:t>. </a:t>
                      </a:r>
                    </a:p>
                    <a:p>
                      <a:pPr algn="just"/>
                      <a:r>
                        <a:rPr lang="ru-RU" sz="1800" kern="1200" dirty="0" smtClean="0"/>
                        <a:t> - Когда в существительных пишется суффикс –</a:t>
                      </a:r>
                      <a:r>
                        <a:rPr lang="ru-RU" sz="1800" kern="1200" dirty="0" err="1" smtClean="0"/>
                        <a:t>ек</a:t>
                      </a:r>
                      <a:r>
                        <a:rPr lang="ru-RU" sz="1800" kern="1200" dirty="0" smtClean="0"/>
                        <a:t> , а когда –</a:t>
                      </a:r>
                      <a:r>
                        <a:rPr lang="ru-RU" sz="1800" kern="1200" dirty="0" err="1" smtClean="0"/>
                        <a:t>ик</a:t>
                      </a:r>
                      <a:r>
                        <a:rPr lang="ru-RU" sz="1800" kern="1200" dirty="0" smtClean="0"/>
                        <a:t>? </a:t>
                      </a:r>
                    </a:p>
                    <a:p>
                      <a:pPr algn="just"/>
                      <a:r>
                        <a:rPr lang="ru-RU" sz="1800" kern="1200" dirty="0" smtClean="0"/>
                        <a:t>- Гласные в суффиксах имён существительных –</a:t>
                      </a:r>
                      <a:r>
                        <a:rPr lang="ru-RU" sz="1800" kern="1200" dirty="0" err="1" smtClean="0"/>
                        <a:t>ек</a:t>
                      </a:r>
                      <a:r>
                        <a:rPr lang="ru-RU" sz="1800" kern="1200" dirty="0" smtClean="0"/>
                        <a:t>, -</a:t>
                      </a:r>
                      <a:r>
                        <a:rPr lang="ru-RU" sz="1800" kern="1200" dirty="0" err="1" smtClean="0"/>
                        <a:t>ик</a:t>
                      </a:r>
                      <a:r>
                        <a:rPr lang="ru-RU" sz="1800" kern="1200" dirty="0" smtClean="0"/>
                        <a:t>.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650</TotalTime>
  <Words>1055</Words>
  <Application>Microsoft Office PowerPoint</Application>
  <PresentationFormat>Экран (4:3)</PresentationFormat>
  <Paragraphs>241</Paragraphs>
  <Slides>20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Эффективное использование проблемно-диалогической технологии на уроках русского языка и литературы</vt:lpstr>
      <vt:lpstr>Слайд 2</vt:lpstr>
      <vt:lpstr>Слайд 3</vt:lpstr>
      <vt:lpstr>Теоретическая основа опыта</vt:lpstr>
      <vt:lpstr>При работе с использованием проблемно-диалогического обучения происходит развитие:</vt:lpstr>
      <vt:lpstr>Факторы, тормозящие диалог:</vt:lpstr>
      <vt:lpstr>Слайд 7</vt:lpstr>
      <vt:lpstr>Эффективные  методы постановки учебной проблемы:</vt:lpstr>
      <vt:lpstr>Побуждающий от проблемной ситуации диалог</vt:lpstr>
      <vt:lpstr>Подводящий к теме диалог</vt:lpstr>
      <vt:lpstr>Сообщение темы с мотивирующим приемом </vt:lpstr>
      <vt:lpstr>Виды рефлексии</vt:lpstr>
      <vt:lpstr>Формирует универсальные учебные действия</vt:lpstr>
      <vt:lpstr>Предметные и метапредметные результаты</vt:lpstr>
      <vt:lpstr>Предметные результаты</vt:lpstr>
      <vt:lpstr>Публикации </vt:lpstr>
      <vt:lpstr>Достижения учащихся в олимпиадах </vt:lpstr>
      <vt:lpstr>Достижения учащихся в конкурсах </vt:lpstr>
      <vt:lpstr>Достижения учащихся в конференциях </vt:lpstr>
      <vt:lpstr>Динамика роста способностей учащихся</vt:lpstr>
    </vt:vector>
  </TitlesOfParts>
  <Company>MultiDVD Team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Home</dc:creator>
  <cp:lastModifiedBy>103</cp:lastModifiedBy>
  <cp:revision>69</cp:revision>
  <dcterms:created xsi:type="dcterms:W3CDTF">2011-07-06T07:21:00Z</dcterms:created>
  <dcterms:modified xsi:type="dcterms:W3CDTF">2015-02-11T09:41:22Z</dcterms:modified>
</cp:coreProperties>
</file>