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" y="-12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A2E36B6-7EB8-43B5-B182-C7C4F59E9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87FD22-BD78-4962-9BC2-CAB2CAA869A9}" type="slidenum">
              <a:rPr lang="ru-RU"/>
              <a:pPr/>
              <a:t>1</a:t>
            </a:fld>
            <a:endParaRPr lang="ru-RU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16033A-D0A4-4AB2-987F-CE36350C4B05}" type="slidenum">
              <a:rPr lang="ru-RU"/>
              <a:pPr/>
              <a:t>2</a:t>
            </a:fld>
            <a:endParaRPr lang="ru-RU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87FD22-BD78-4962-9BC2-CAB2CAA869A9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87FD22-BD78-4962-9BC2-CAB2CAA869A9}" type="slidenum">
              <a:rPr lang="ru-RU"/>
              <a:pPr/>
              <a:t>9</a:t>
            </a:fld>
            <a:endParaRPr lang="ru-RU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C4F8-C6DD-4935-8A7E-73D43E626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E5FA-F789-48D1-B68D-BB41FF6F9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0C6D-62F3-440D-A62C-73461473B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9CBD-13FA-4C3C-AF3B-CD96B2403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8DEF-FB87-456D-A80E-A4F928755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1484-C125-4CC4-BCE0-89AB939AA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062B-9BD2-48A7-AA9B-BF66658BB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5337-A75A-474F-85E6-DA5F4576F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578F-7A5D-476C-98E3-33C4E3C17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6D5A-5F56-4E86-9FB4-A147FDBE3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0711-8B5A-427B-9D56-7C69D467F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A567EB-6CAD-4456-919D-DD9BF770C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968874" y="900113"/>
            <a:ext cx="4214842" cy="1951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Правописание </a:t>
            </a:r>
            <a:endParaRPr lang="ru-RU" sz="28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союзов и</a:t>
            </a:r>
          </a:p>
          <a:p>
            <a:pPr algn="ctr"/>
            <a:r>
              <a:rPr lang="ru-RU" sz="2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употребление</a:t>
            </a:r>
          </a:p>
          <a:p>
            <a:pPr algn="ctr"/>
            <a:r>
              <a:rPr lang="ru-RU" sz="2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их в речи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6" name="Group 140"/>
          <p:cNvGraphicFramePr>
            <a:graphicFrameLocks noGrp="1"/>
          </p:cNvGraphicFramePr>
          <p:nvPr/>
        </p:nvGraphicFramePr>
        <p:xfrm>
          <a:off x="253966" y="922317"/>
          <a:ext cx="9432925" cy="6417590"/>
        </p:xfrm>
        <a:graphic>
          <a:graphicData uri="http://schemas.openxmlformats.org/drawingml/2006/table">
            <a:tbl>
              <a:tblPr/>
              <a:tblGrid>
                <a:gridCol w="9432925"/>
              </a:tblGrid>
              <a:tr h="107157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1. Свалившись после неудачной попытки встать, Алексей на мгновение потерял сознание, но то(же) ощущение близкой опасности привело его в себя.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55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2. Казаков вдруг остановился. Товарищи то(же) застыли возле лошадей.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9367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3.  Была та(же) страшная тишина.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9505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4. Дупла дятлов приходилось искать точно так(же), как и грибы.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55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5. После длительного перехода люди очень устали, лошади так(же) нуждались в отдыхе.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9367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6. И что(бы) мы ни делали, всегда мы заодно.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9367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7. Вокруг все было то(же), что и в горах.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55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8. Погода ухудшалась, но не настолько, что(бы)   помешать нашей экскурсии.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55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9. Песня над домом смолкла, за(то) над прудом соловей заводил свою.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392294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10. Не за(то) волка бьют, что сер, а за(то), что овцу съел.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55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11. Я был готов к походу и по(этому) пошёл посмотреть, как собираются остальные.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754032" y="207937"/>
            <a:ext cx="8540775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Выпишите номера предложений,  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которых слитное </a:t>
            </a: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написание</a:t>
            </a:r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280" y="2351077"/>
            <a:ext cx="9069387" cy="4271962"/>
          </a:xfrm>
        </p:spPr>
        <p:txBody>
          <a:bodyPr/>
          <a:lstStyle/>
          <a:p>
            <a:pPr algn="ctr" eaLnBrk="1">
              <a:buFont typeface="Times New Roman" pitchFamily="18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«5» – нет ошибок</a:t>
            </a:r>
          </a:p>
          <a:p>
            <a:pPr algn="ctr" eaLnBrk="1">
              <a:buFont typeface="Times New Roman" pitchFamily="18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«4» – одна ошибка</a:t>
            </a:r>
          </a:p>
          <a:p>
            <a:pPr algn="ctr" eaLnBrk="1">
              <a:buFont typeface="Times New Roman" pitchFamily="18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«3» – три ошибки</a:t>
            </a:r>
          </a:p>
          <a:p>
            <a:pPr algn="ctr" eaLnBrk="1">
              <a:buFont typeface="Times New Roman" pitchFamily="18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«2» – более трех ошибок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5651500"/>
            <a:ext cx="28797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11486" y="350813"/>
            <a:ext cx="4246676" cy="16380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Ключ: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2, 5, 8, 9, 11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04" y="1493821"/>
            <a:ext cx="9069387" cy="4987925"/>
          </a:xfrm>
        </p:spPr>
        <p:txBody>
          <a:bodyPr/>
          <a:lstStyle/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Если человек не занимается спортом, и он быстро стареет. 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	Не то птица села на воду, или обломки разбитой лодки плывут по морю. 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	Вчера был шторм, и сегодня все кругом было спокойно. 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	Я увидела двух девочек, которые сидели на перевернутой лодке, которая лежала у берега. 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	На двух полочках стоит художественная литература, которыми я пользуюсь при подготовке к урокам.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433396" y="279375"/>
            <a:ext cx="9647229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Исправьте ошибки</a:t>
            </a:r>
          </a:p>
          <a:p>
            <a:pPr algn="ctr"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в предложениях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18" y="922317"/>
            <a:ext cx="9069387" cy="4987925"/>
          </a:xfrm>
        </p:spPr>
        <p:txBody>
          <a:bodyPr/>
          <a:lstStyle/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1. Ямщики подвязали колокольчики что(бы) звон не привлек внимания сторожей. 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2. По синим волнам океана лишь звёзды блеснут в небесах корабль одинокий несётся </a:t>
            </a:r>
            <a:r>
              <a:rPr lang="ru-RU" b="1" i="1" dirty="0" err="1" smtClean="0">
                <a:solidFill>
                  <a:schemeClr val="tx1"/>
                </a:solidFill>
                <a:latin typeface="Georgia" pitchFamily="18" charset="0"/>
              </a:rPr>
              <a:t>несётся</a:t>
            </a: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 на всех парусах.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</a:rPr>
              <a:t>3. Все возы (по)тому что на них лежали тюки с шерстью казались очень высокими и пухлыми.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5603875"/>
            <a:ext cx="29527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6842" y="5075149"/>
            <a:ext cx="78406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1. Спишите. Раскройте скобки.</a:t>
            </a:r>
          </a:p>
          <a:p>
            <a:pPr marL="742950" indent="-7429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2. Расставьте запятые.  </a:t>
            </a:r>
          </a:p>
          <a:p>
            <a:pPr marL="742950" indent="-7429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3.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Укажите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разряд союзов.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42" y="1208070"/>
            <a:ext cx="9072626" cy="4357717"/>
          </a:xfrm>
        </p:spPr>
        <p:txBody>
          <a:bodyPr/>
          <a:lstStyle/>
          <a:p>
            <a:pPr algn="just" eaLnBrk="1">
              <a:lnSpc>
                <a:spcPct val="83000"/>
              </a:lnSpc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1. Ямщики подвязали колокольчики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, чтобы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(подчинительный)</a:t>
            </a:r>
            <a:r>
              <a:rPr lang="ru-RU" sz="2800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звон не привлек внимания сторожей. 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2. По синим волнам океана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, лишь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(подчинительный)</a:t>
            </a:r>
            <a:r>
              <a:rPr lang="ru-RU" sz="2800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звёзды блеснут в небесах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корабль одинокий несётся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 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несётся на всех парусах.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3. Все возы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,  потому что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(подчинительный)</a:t>
            </a:r>
            <a:r>
              <a:rPr lang="ru-RU" sz="2800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на них лежали тюки с шерстью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казались очень высокими</a:t>
            </a:r>
            <a:r>
              <a:rPr lang="ru-RU" sz="2800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(сочинительный)</a:t>
            </a:r>
            <a:r>
              <a:rPr lang="ru-RU" sz="2800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Georgia" pitchFamily="18" charset="0"/>
              </a:rPr>
              <a:t>пухлыми.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  <a:defRPr/>
            </a:pPr>
            <a:endParaRPr lang="ru-RU" sz="400" b="1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 баллов – отметка «5»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11-10 баллов – отметка «4»</a:t>
            </a:r>
          </a:p>
          <a:p>
            <a:pPr algn="just" eaLnBrk="1">
              <a:lnSpc>
                <a:spcPct val="83000"/>
              </a:lnSpc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– 8 баллов – отметка «3»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-317538" y="279375"/>
            <a:ext cx="11004551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Проверка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6" name="Picture 5" descr="C:\Documents and Settings\Администратор\Мои документы\Мои рисунки\school0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9270" y="5280035"/>
            <a:ext cx="1661217" cy="2071702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968874" y="900113"/>
            <a:ext cx="4214842" cy="1951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kern="10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Правописание </a:t>
            </a:r>
            <a:endParaRPr lang="ru-RU" sz="2800" b="1" kern="10" spc="50" dirty="0" smtClean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800" b="1" kern="10" spc="50" dirty="0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союзов и</a:t>
            </a:r>
          </a:p>
          <a:p>
            <a:pPr algn="ctr"/>
            <a:r>
              <a:rPr lang="ru-RU" sz="2800" b="1" kern="10" spc="50" dirty="0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употребление</a:t>
            </a:r>
          </a:p>
          <a:p>
            <a:pPr algn="ctr"/>
            <a:r>
              <a:rPr lang="ru-RU" sz="2800" b="1" kern="10" spc="50" dirty="0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2800" b="1" kern="10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их в речи </a:t>
            </a:r>
          </a:p>
        </p:txBody>
      </p:sp>
      <p:pic>
        <p:nvPicPr>
          <p:cNvPr id="3" name="Рисунок 2" descr="Рисунок1dg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792" y="467469"/>
            <a:ext cx="997148" cy="123825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31918" y="1779573"/>
            <a:ext cx="7997817" cy="4987925"/>
          </a:xfrm>
        </p:spPr>
        <p:txBody>
          <a:bodyPr/>
          <a:lstStyle/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сегодня  я почувствовал, что…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я выполнял задания…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у меня получилось 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я понял, что теперь могу…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я научился…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я попробую…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меня удивило…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урок дал мне для жизни…</a:t>
            </a:r>
          </a:p>
          <a:p>
            <a:pPr marL="1789113" indent="361950" algn="just" eaLnBrk="1">
              <a:lnSpc>
                <a:spcPct val="83000"/>
              </a:lnSpc>
              <a:buFont typeface="Wingdings" pitchFamily="2" charset="2"/>
              <a:buChar char="ü"/>
              <a:tabLst>
                <a:tab pos="901700" algn="l"/>
                <a:tab pos="1250950" algn="l"/>
                <a:tab pos="1708150" algn="l"/>
                <a:tab pos="178911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мне захотелось…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1468412" y="279375"/>
            <a:ext cx="7572429" cy="13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Продолжите высказывания по уроку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988" y="5780088"/>
            <a:ext cx="268763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968874" y="900113"/>
            <a:ext cx="4214842" cy="1951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897436" y="565127"/>
            <a:ext cx="4214842" cy="2643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Georgia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Georgia" pitchFamily="18" charset="0"/>
              </a:rPr>
              <a:t>за </a:t>
            </a:r>
          </a:p>
          <a:p>
            <a:pPr algn="ctr"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0000"/>
                  </a:outerShdw>
                </a:effectLst>
                <a:latin typeface="Georgia" pitchFamily="18" charset="0"/>
              </a:rPr>
              <a:t>урок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433</Words>
  <Application>Microsoft Office PowerPoint</Application>
  <PresentationFormat>Произвольный</PresentationFormat>
  <Paragraphs>64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Галина</cp:lastModifiedBy>
  <cp:revision>17</cp:revision>
  <cp:lastPrinted>1601-01-01T00:00:00Z</cp:lastPrinted>
  <dcterms:created xsi:type="dcterms:W3CDTF">2011-03-14T16:52:07Z</dcterms:created>
  <dcterms:modified xsi:type="dcterms:W3CDTF">2012-03-15T15:06:09Z</dcterms:modified>
</cp:coreProperties>
</file>